
<file path=[Content_Types].xml><?xml version="1.0" encoding="utf-8"?>
<Types xmlns="http://schemas.openxmlformats.org/package/2006/content-types">
  <Default Extension="crdownload" ContentType="image/pn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39"/>
  </p:notesMasterIdLst>
  <p:handoutMasterIdLst>
    <p:handoutMasterId r:id="rId40"/>
  </p:handoutMasterIdLst>
  <p:sldIdLst>
    <p:sldId id="6839" r:id="rId3"/>
    <p:sldId id="6792" r:id="rId4"/>
    <p:sldId id="6787" r:id="rId5"/>
    <p:sldId id="6827" r:id="rId6"/>
    <p:sldId id="6816" r:id="rId7"/>
    <p:sldId id="6815" r:id="rId8"/>
    <p:sldId id="6817" r:id="rId9"/>
    <p:sldId id="6860" r:id="rId10"/>
    <p:sldId id="6819" r:id="rId11"/>
    <p:sldId id="6859" r:id="rId12"/>
    <p:sldId id="6876" r:id="rId13"/>
    <p:sldId id="6790" r:id="rId14"/>
    <p:sldId id="6867" r:id="rId15"/>
    <p:sldId id="302" r:id="rId16"/>
    <p:sldId id="6729" r:id="rId17"/>
    <p:sldId id="6749" r:id="rId18"/>
    <p:sldId id="6858" r:id="rId19"/>
    <p:sldId id="6818" r:id="rId20"/>
    <p:sldId id="6861" r:id="rId21"/>
    <p:sldId id="6864" r:id="rId22"/>
    <p:sldId id="6865" r:id="rId23"/>
    <p:sldId id="6863" r:id="rId24"/>
    <p:sldId id="6866" r:id="rId25"/>
    <p:sldId id="6862" r:id="rId26"/>
    <p:sldId id="299" r:id="rId27"/>
    <p:sldId id="6868" r:id="rId28"/>
    <p:sldId id="6874" r:id="rId29"/>
    <p:sldId id="321" r:id="rId30"/>
    <p:sldId id="6856" r:id="rId31"/>
    <p:sldId id="6869" r:id="rId32"/>
    <p:sldId id="6870" r:id="rId33"/>
    <p:sldId id="6871" r:id="rId34"/>
    <p:sldId id="6872" r:id="rId35"/>
    <p:sldId id="6873" r:id="rId36"/>
    <p:sldId id="6875" r:id="rId37"/>
    <p:sldId id="6877" r:id="rId38"/>
  </p:sldIdLst>
  <p:sldSz cx="9144000" cy="5143500" type="screen16x9"/>
  <p:notesSz cx="7104063" cy="10234613"/>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33" userDrawn="1">
          <p15:clr>
            <a:srgbClr val="A4A3A4"/>
          </p15:clr>
        </p15:guide>
        <p15:guide id="2" pos="3037" userDrawn="1">
          <p15:clr>
            <a:srgbClr val="A4A3A4"/>
          </p15:clr>
        </p15:guide>
      </p15:sldGuideLst>
    </p:ext>
    <p:ext uri="{2D200454-40CA-4A62-9FC3-DE9A4176ACB9}">
      <p15:notesGuideLst xmlns:p15="http://schemas.microsoft.com/office/powerpoint/2012/main">
        <p15:guide id="1" orient="horz" pos="3447" userDrawn="1">
          <p15:clr>
            <a:srgbClr val="A4A3A4"/>
          </p15:clr>
        </p15:guide>
        <p15:guide id="2" pos="23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WJ" initials="J" lastIdx="1" clrIdx="0"/>
  <p:cmAuthor id="2" name="杨 威" initials="杨"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0"/>
    <a:srgbClr val="034EA2"/>
    <a:srgbClr val="DB2C03"/>
    <a:srgbClr val="C68F06"/>
    <a:srgbClr val="0087CD"/>
    <a:srgbClr val="0075BF"/>
    <a:srgbClr val="EBAC07"/>
    <a:srgbClr val="008487"/>
    <a:srgbClr val="163C46"/>
    <a:srgbClr val="008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5F69A8-E4A7-4810-93DC-90F3FB63EDA0}" v="863" dt="2025-06-03T05:38:21.964"/>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1851354-0483-4FA2-B4C1-F56FC3325666}" styleName="{9b56cdda-e9bf-4969-9084-33f40b554916}">
    <a:wholeTbl>
      <a:tcTxStyle>
        <a:fontRef idx="none">
          <a:prstClr val="black"/>
        </a:fontRef>
      </a:tcTxStyle>
      <a:tcStyle>
        <a:tcBdr>
          <a:insideH>
            <a:ln w="6350" cmpd="sng">
              <a:solidFill>
                <a:srgbClr val="FFFFFF"/>
              </a:solidFill>
            </a:ln>
          </a:insideH>
          <a:insideV>
            <a:ln w="6350" cmpd="sng">
              <a:solidFill>
                <a:srgbClr val="FFFFFF"/>
              </a:solidFill>
            </a:ln>
          </a:insideV>
        </a:tcBdr>
        <a:fill>
          <a:solidFill>
            <a:srgbClr val="FFFFFF"/>
          </a:solidFill>
        </a:fill>
      </a:tcStyle>
    </a:wholeTbl>
    <a:band1H>
      <a:tcTxStyle>
        <a:fontRef idx="none">
          <a:prstClr val="black"/>
        </a:fontRef>
      </a:tcTxStyle>
      <a:tcStyle>
        <a:tcBdr/>
        <a:fill>
          <a:solidFill>
            <a:srgbClr val="369CD0"/>
          </a:solidFill>
        </a:fill>
      </a:tcStyle>
    </a:band1H>
    <a:band2H>
      <a:tcTxStyle>
        <a:fontRef idx="none">
          <a:prstClr val="black"/>
        </a:fontRef>
      </a:tcTxStyle>
      <a:tcStyle>
        <a:tcBdr/>
        <a:fill>
          <a:solidFill>
            <a:srgbClr val="E3F2F9"/>
          </a:solidFill>
        </a:fill>
      </a:tcStyle>
    </a:band2H>
    <a:firstRow>
      <a:tcTxStyle>
        <a:fontRef idx="none">
          <a:prstClr val="black"/>
        </a:fontRef>
      </a:tcTxStyle>
      <a:tcStyle>
        <a:tcBdr/>
        <a:fill>
          <a:solidFill>
            <a:srgbClr val="236E9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7041" autoAdjust="0"/>
  </p:normalViewPr>
  <p:slideViewPr>
    <p:cSldViewPr showGuides="1">
      <p:cViewPr varScale="1">
        <p:scale>
          <a:sx n="142" d="100"/>
          <a:sy n="142" d="100"/>
        </p:scale>
        <p:origin x="138" y="120"/>
      </p:cViewPr>
      <p:guideLst>
        <p:guide orient="horz" pos="1733"/>
        <p:guide pos="3037"/>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65" d="100"/>
          <a:sy n="65" d="100"/>
        </p:scale>
        <p:origin x="-3360" y="-96"/>
      </p:cViewPr>
      <p:guideLst>
        <p:guide orient="horz" pos="3447"/>
        <p:guide pos="23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imas Krasauskas" userId="d27c712e-260d-403d-8da0-1e6ef673d589" providerId="ADAL" clId="{EE811A0A-82CD-4633-8FAC-18876B04E44B}"/>
    <pc:docChg chg="modSld">
      <pc:chgData name="Aurimas Krasauskas" userId="d27c712e-260d-403d-8da0-1e6ef673d589" providerId="ADAL" clId="{EE811A0A-82CD-4633-8FAC-18876B04E44B}" dt="2025-04-11T04:49:37.611" v="0" actId="1076"/>
      <pc:docMkLst>
        <pc:docMk/>
      </pc:docMkLst>
      <pc:sldChg chg="modSp mod">
        <pc:chgData name="Aurimas Krasauskas" userId="d27c712e-260d-403d-8da0-1e6ef673d589" providerId="ADAL" clId="{EE811A0A-82CD-4633-8FAC-18876B04E44B}" dt="2025-04-11T04:49:37.611" v="0" actId="1076"/>
        <pc:sldMkLst>
          <pc:docMk/>
          <pc:sldMk cId="607449302" sldId="6855"/>
        </pc:sldMkLst>
      </pc:sldChg>
    </pc:docChg>
  </pc:docChgLst>
  <pc:docChgLst>
    <pc:chgData name="Aurimas Krasauskas" userId="d27c712e-260d-403d-8da0-1e6ef673d589" providerId="ADAL" clId="{475F69A8-E4A7-4810-93DC-90F3FB63EDA0}"/>
    <pc:docChg chg="undo custSel addSld delSld modSld sldOrd modMainMaster modNotesMaster modHandout">
      <pc:chgData name="Aurimas Krasauskas" userId="d27c712e-260d-403d-8da0-1e6ef673d589" providerId="ADAL" clId="{475F69A8-E4A7-4810-93DC-90F3FB63EDA0}" dt="2025-06-03T05:38:21.964" v="10286"/>
      <pc:docMkLst>
        <pc:docMk/>
      </pc:docMkLst>
      <pc:sldChg chg="addSp delSp modSp del mod ord">
        <pc:chgData name="Aurimas Krasauskas" userId="d27c712e-260d-403d-8da0-1e6ef673d589" providerId="ADAL" clId="{475F69A8-E4A7-4810-93DC-90F3FB63EDA0}" dt="2025-04-15T06:27:35.879" v="5724" actId="2696"/>
        <pc:sldMkLst>
          <pc:docMk/>
          <pc:sldMk cId="3231732397" sldId="292"/>
        </pc:sldMkLst>
      </pc:sldChg>
      <pc:sldChg chg="delSp del mod ord">
        <pc:chgData name="Aurimas Krasauskas" userId="d27c712e-260d-403d-8da0-1e6ef673d589" providerId="ADAL" clId="{475F69A8-E4A7-4810-93DC-90F3FB63EDA0}" dt="2025-04-18T09:50:00.896" v="9557" actId="2696"/>
        <pc:sldMkLst>
          <pc:docMk/>
          <pc:sldMk cId="3386546854" sldId="298"/>
        </pc:sldMkLst>
      </pc:sldChg>
      <pc:sldChg chg="addSp delSp modSp mod ord">
        <pc:chgData name="Aurimas Krasauskas" userId="d27c712e-260d-403d-8da0-1e6ef673d589" providerId="ADAL" clId="{475F69A8-E4A7-4810-93DC-90F3FB63EDA0}" dt="2025-05-22T08:10:44.748" v="10285" actId="20577"/>
        <pc:sldMkLst>
          <pc:docMk/>
          <pc:sldMk cId="736329074" sldId="299"/>
        </pc:sldMkLst>
        <pc:spChg chg="add mod">
          <ac:chgData name="Aurimas Krasauskas" userId="d27c712e-260d-403d-8da0-1e6ef673d589" providerId="ADAL" clId="{475F69A8-E4A7-4810-93DC-90F3FB63EDA0}" dt="2025-04-15T04:29:33.447" v="4933" actId="14100"/>
          <ac:spMkLst>
            <pc:docMk/>
            <pc:sldMk cId="736329074" sldId="299"/>
            <ac:spMk id="4" creationId="{09B648D4-107A-2520-7148-F9798EFC5A76}"/>
          </ac:spMkLst>
        </pc:spChg>
        <pc:spChg chg="add mod">
          <ac:chgData name="Aurimas Krasauskas" userId="d27c712e-260d-403d-8da0-1e6ef673d589" providerId="ADAL" clId="{475F69A8-E4A7-4810-93DC-90F3FB63EDA0}" dt="2025-04-15T08:35:26.824" v="6423" actId="20577"/>
          <ac:spMkLst>
            <pc:docMk/>
            <pc:sldMk cId="736329074" sldId="299"/>
            <ac:spMk id="5" creationId="{E47ACB5D-2AC4-7F23-E624-D3036138A23E}"/>
          </ac:spMkLst>
        </pc:spChg>
        <pc:spChg chg="mod">
          <ac:chgData name="Aurimas Krasauskas" userId="d27c712e-260d-403d-8da0-1e6ef673d589" providerId="ADAL" clId="{475F69A8-E4A7-4810-93DC-90F3FB63EDA0}" dt="2025-05-22T08:10:44.748" v="10285" actId="20577"/>
          <ac:spMkLst>
            <pc:docMk/>
            <pc:sldMk cId="736329074" sldId="299"/>
            <ac:spMk id="12" creationId="{9829B397-525D-41A9-9708-E93FCCAE91BA}"/>
          </ac:spMkLst>
        </pc:spChg>
        <pc:picChg chg="add mod">
          <ac:chgData name="Aurimas Krasauskas" userId="d27c712e-260d-403d-8da0-1e6ef673d589" providerId="ADAL" clId="{475F69A8-E4A7-4810-93DC-90F3FB63EDA0}" dt="2025-04-14T12:56:33.493" v="4881"/>
          <ac:picMkLst>
            <pc:docMk/>
            <pc:sldMk cId="736329074" sldId="299"/>
            <ac:picMk id="2" creationId="{DE67E5F5-D108-B71D-358B-16713BC1F026}"/>
          </ac:picMkLst>
        </pc:picChg>
        <pc:picChg chg="add mod">
          <ac:chgData name="Aurimas Krasauskas" userId="d27c712e-260d-403d-8da0-1e6ef673d589" providerId="ADAL" clId="{475F69A8-E4A7-4810-93DC-90F3FB63EDA0}" dt="2025-04-15T04:27:33.819" v="4910" actId="1037"/>
          <ac:picMkLst>
            <pc:docMk/>
            <pc:sldMk cId="736329074" sldId="299"/>
            <ac:picMk id="3" creationId="{86CEDF74-E3DC-BB58-3546-70E3F88ADC5E}"/>
          </ac:picMkLst>
        </pc:picChg>
        <pc:picChg chg="mod">
          <ac:chgData name="Aurimas Krasauskas" userId="d27c712e-260d-403d-8da0-1e6ef673d589" providerId="ADAL" clId="{475F69A8-E4A7-4810-93DC-90F3FB63EDA0}" dt="2025-04-15T04:34:33.726" v="4982" actId="1076"/>
          <ac:picMkLst>
            <pc:docMk/>
            <pc:sldMk cId="736329074" sldId="299"/>
            <ac:picMk id="10244" creationId="{00000000-0000-0000-0000-000000000000}"/>
          </ac:picMkLst>
        </pc:picChg>
        <pc:picChg chg="mod">
          <ac:chgData name="Aurimas Krasauskas" userId="d27c712e-260d-403d-8da0-1e6ef673d589" providerId="ADAL" clId="{475F69A8-E4A7-4810-93DC-90F3FB63EDA0}" dt="2025-04-15T04:34:38.759" v="4983" actId="1076"/>
          <ac:picMkLst>
            <pc:docMk/>
            <pc:sldMk cId="736329074" sldId="299"/>
            <ac:picMk id="10245" creationId="{00000000-0000-0000-0000-000000000000}"/>
          </ac:picMkLst>
        </pc:picChg>
        <pc:picChg chg="mod">
          <ac:chgData name="Aurimas Krasauskas" userId="d27c712e-260d-403d-8da0-1e6ef673d589" providerId="ADAL" clId="{475F69A8-E4A7-4810-93DC-90F3FB63EDA0}" dt="2025-04-15T04:34:40.861" v="4984" actId="1076"/>
          <ac:picMkLst>
            <pc:docMk/>
            <pc:sldMk cId="736329074" sldId="299"/>
            <ac:picMk id="10246" creationId="{00000000-0000-0000-0000-000000000000}"/>
          </ac:picMkLst>
        </pc:picChg>
      </pc:sldChg>
      <pc:sldChg chg="del">
        <pc:chgData name="Aurimas Krasauskas" userId="d27c712e-260d-403d-8da0-1e6ef673d589" providerId="ADAL" clId="{475F69A8-E4A7-4810-93DC-90F3FB63EDA0}" dt="2025-04-18T09:41:58.368" v="9553" actId="2696"/>
        <pc:sldMkLst>
          <pc:docMk/>
          <pc:sldMk cId="2503100985" sldId="301"/>
        </pc:sldMkLst>
      </pc:sldChg>
      <pc:sldChg chg="addSp delSp modSp mod ord">
        <pc:chgData name="Aurimas Krasauskas" userId="d27c712e-260d-403d-8da0-1e6ef673d589" providerId="ADAL" clId="{475F69A8-E4A7-4810-93DC-90F3FB63EDA0}" dt="2025-04-14T11:57:09.745" v="4514" actId="14100"/>
        <pc:sldMkLst>
          <pc:docMk/>
          <pc:sldMk cId="524726293" sldId="302"/>
        </pc:sldMkLst>
        <pc:spChg chg="add mod">
          <ac:chgData name="Aurimas Krasauskas" userId="d27c712e-260d-403d-8da0-1e6ef673d589" providerId="ADAL" clId="{475F69A8-E4A7-4810-93DC-90F3FB63EDA0}" dt="2025-04-14T11:09:52.613" v="4316"/>
          <ac:spMkLst>
            <pc:docMk/>
            <pc:sldMk cId="524726293" sldId="302"/>
            <ac:spMk id="3" creationId="{DD0EA114-7DFF-01FB-4307-5828CE1A4910}"/>
          </ac:spMkLst>
        </pc:spChg>
        <pc:spChg chg="add mod">
          <ac:chgData name="Aurimas Krasauskas" userId="d27c712e-260d-403d-8da0-1e6ef673d589" providerId="ADAL" clId="{475F69A8-E4A7-4810-93DC-90F3FB63EDA0}" dt="2025-04-14T11:50:18.484" v="4434" actId="1035"/>
          <ac:spMkLst>
            <pc:docMk/>
            <pc:sldMk cId="524726293" sldId="302"/>
            <ac:spMk id="8" creationId="{63552991-9DC7-0A82-7C6D-13B4B83EB520}"/>
          </ac:spMkLst>
        </pc:spChg>
        <pc:spChg chg="add mod">
          <ac:chgData name="Aurimas Krasauskas" userId="d27c712e-260d-403d-8da0-1e6ef673d589" providerId="ADAL" clId="{475F69A8-E4A7-4810-93DC-90F3FB63EDA0}" dt="2025-04-14T11:56:49.874" v="4511" actId="20577"/>
          <ac:spMkLst>
            <pc:docMk/>
            <pc:sldMk cId="524726293" sldId="302"/>
            <ac:spMk id="11" creationId="{2FE187A6-F2D9-7A30-2D8C-1EF85504C2E9}"/>
          </ac:spMkLst>
        </pc:spChg>
        <pc:spChg chg="mod">
          <ac:chgData name="Aurimas Krasauskas" userId="d27c712e-260d-403d-8da0-1e6ef673d589" providerId="ADAL" clId="{475F69A8-E4A7-4810-93DC-90F3FB63EDA0}" dt="2025-04-14T11:57:09.745" v="4514" actId="14100"/>
          <ac:spMkLst>
            <pc:docMk/>
            <pc:sldMk cId="524726293" sldId="302"/>
            <ac:spMk id="12" creationId="{9829B397-525D-41A9-9708-E93FCCAE91BA}"/>
          </ac:spMkLst>
        </pc:spChg>
        <pc:picChg chg="add mod">
          <ac:chgData name="Aurimas Krasauskas" userId="d27c712e-260d-403d-8da0-1e6ef673d589" providerId="ADAL" clId="{475F69A8-E4A7-4810-93DC-90F3FB63EDA0}" dt="2025-04-14T08:11:30.624" v="3901" actId="1076"/>
          <ac:picMkLst>
            <pc:docMk/>
            <pc:sldMk cId="524726293" sldId="302"/>
            <ac:picMk id="2" creationId="{9EE02C21-6002-3EAF-6AC4-E0848A39E474}"/>
          </ac:picMkLst>
        </pc:picChg>
        <pc:picChg chg="add mod ord">
          <ac:chgData name="Aurimas Krasauskas" userId="d27c712e-260d-403d-8da0-1e6ef673d589" providerId="ADAL" clId="{475F69A8-E4A7-4810-93DC-90F3FB63EDA0}" dt="2025-04-14T11:54:17.276" v="4470" actId="167"/>
          <ac:picMkLst>
            <pc:docMk/>
            <pc:sldMk cId="524726293" sldId="302"/>
            <ac:picMk id="5" creationId="{16C488D7-E79C-6A45-75C9-ECD3EBD1A7A1}"/>
          </ac:picMkLst>
        </pc:picChg>
        <pc:picChg chg="add mod">
          <ac:chgData name="Aurimas Krasauskas" userId="d27c712e-260d-403d-8da0-1e6ef673d589" providerId="ADAL" clId="{475F69A8-E4A7-4810-93DC-90F3FB63EDA0}" dt="2025-04-14T11:54:02.754" v="4464" actId="1035"/>
          <ac:picMkLst>
            <pc:docMk/>
            <pc:sldMk cId="524726293" sldId="302"/>
            <ac:picMk id="7" creationId="{6D0DFAE0-83AC-817C-2C99-B84D43986B89}"/>
          </ac:picMkLst>
        </pc:picChg>
      </pc:sldChg>
      <pc:sldChg chg="del">
        <pc:chgData name="Aurimas Krasauskas" userId="d27c712e-260d-403d-8da0-1e6ef673d589" providerId="ADAL" clId="{475F69A8-E4A7-4810-93DC-90F3FB63EDA0}" dt="2025-04-14T06:13:03.674" v="2705" actId="2696"/>
        <pc:sldMkLst>
          <pc:docMk/>
          <pc:sldMk cId="2787298069" sldId="304"/>
        </pc:sldMkLst>
      </pc:sldChg>
      <pc:sldChg chg="del">
        <pc:chgData name="Aurimas Krasauskas" userId="d27c712e-260d-403d-8da0-1e6ef673d589" providerId="ADAL" clId="{475F69A8-E4A7-4810-93DC-90F3FB63EDA0}" dt="2025-04-22T07:12:14.326" v="9649" actId="2696"/>
        <pc:sldMkLst>
          <pc:docMk/>
          <pc:sldMk cId="881640691" sldId="306"/>
        </pc:sldMkLst>
      </pc:sldChg>
      <pc:sldChg chg="delSp del mod">
        <pc:chgData name="Aurimas Krasauskas" userId="d27c712e-260d-403d-8da0-1e6ef673d589" providerId="ADAL" clId="{475F69A8-E4A7-4810-93DC-90F3FB63EDA0}" dt="2025-04-14T10:47:23.311" v="4237" actId="2696"/>
        <pc:sldMkLst>
          <pc:docMk/>
          <pc:sldMk cId="1878227831" sldId="307"/>
        </pc:sldMkLst>
      </pc:sldChg>
      <pc:sldChg chg="del">
        <pc:chgData name="Aurimas Krasauskas" userId="d27c712e-260d-403d-8da0-1e6ef673d589" providerId="ADAL" clId="{475F69A8-E4A7-4810-93DC-90F3FB63EDA0}" dt="2025-04-15T07:27:04.327" v="6161" actId="2696"/>
        <pc:sldMkLst>
          <pc:docMk/>
          <pc:sldMk cId="1351612244" sldId="308"/>
        </pc:sldMkLst>
      </pc:sldChg>
      <pc:sldChg chg="del">
        <pc:chgData name="Aurimas Krasauskas" userId="d27c712e-260d-403d-8da0-1e6ef673d589" providerId="ADAL" clId="{475F69A8-E4A7-4810-93DC-90F3FB63EDA0}" dt="2025-04-15T07:04:14.578" v="5902" actId="2696"/>
        <pc:sldMkLst>
          <pc:docMk/>
          <pc:sldMk cId="2965171140" sldId="318"/>
        </pc:sldMkLst>
      </pc:sldChg>
      <pc:sldChg chg="del setBg">
        <pc:chgData name="Aurimas Krasauskas" userId="d27c712e-260d-403d-8da0-1e6ef673d589" providerId="ADAL" clId="{475F69A8-E4A7-4810-93DC-90F3FB63EDA0}" dt="2025-04-22T06:41:32.585" v="9596" actId="2696"/>
        <pc:sldMkLst>
          <pc:docMk/>
          <pc:sldMk cId="0" sldId="320"/>
        </pc:sldMkLst>
      </pc:sldChg>
      <pc:sldChg chg="addSp delSp modSp mod ord">
        <pc:chgData name="Aurimas Krasauskas" userId="d27c712e-260d-403d-8da0-1e6ef673d589" providerId="ADAL" clId="{475F69A8-E4A7-4810-93DC-90F3FB63EDA0}" dt="2025-04-18T07:46:16.435" v="8740" actId="20577"/>
        <pc:sldMkLst>
          <pc:docMk/>
          <pc:sldMk cId="3616322967" sldId="321"/>
        </pc:sldMkLst>
        <pc:spChg chg="add mod">
          <ac:chgData name="Aurimas Krasauskas" userId="d27c712e-260d-403d-8da0-1e6ef673d589" providerId="ADAL" clId="{475F69A8-E4A7-4810-93DC-90F3FB63EDA0}" dt="2025-04-18T07:46:16.435" v="8740" actId="20577"/>
          <ac:spMkLst>
            <pc:docMk/>
            <pc:sldMk cId="3616322967" sldId="321"/>
            <ac:spMk id="2" creationId="{BCEA409A-E9B1-D951-B6BB-F6A2366BCBC6}"/>
          </ac:spMkLst>
        </pc:spChg>
        <pc:spChg chg="add mod">
          <ac:chgData name="Aurimas Krasauskas" userId="d27c712e-260d-403d-8da0-1e6ef673d589" providerId="ADAL" clId="{475F69A8-E4A7-4810-93DC-90F3FB63EDA0}" dt="2025-04-15T10:16:22.878" v="7563" actId="20577"/>
          <ac:spMkLst>
            <pc:docMk/>
            <pc:sldMk cId="3616322967" sldId="321"/>
            <ac:spMk id="5" creationId="{A4832571-8D7A-7A74-CB8F-08EF76AE946F}"/>
          </ac:spMkLst>
        </pc:spChg>
        <pc:spChg chg="add mod">
          <ac:chgData name="Aurimas Krasauskas" userId="d27c712e-260d-403d-8da0-1e6ef673d589" providerId="ADAL" clId="{475F69A8-E4A7-4810-93DC-90F3FB63EDA0}" dt="2025-04-15T10:07:42.065" v="7381" actId="20577"/>
          <ac:spMkLst>
            <pc:docMk/>
            <pc:sldMk cId="3616322967" sldId="321"/>
            <ac:spMk id="6" creationId="{F81F59D8-C3D7-E6FE-686A-428624ACE70A}"/>
          </ac:spMkLst>
        </pc:spChg>
        <pc:spChg chg="mod">
          <ac:chgData name="Aurimas Krasauskas" userId="d27c712e-260d-403d-8da0-1e6ef673d589" providerId="ADAL" clId="{475F69A8-E4A7-4810-93DC-90F3FB63EDA0}" dt="2025-04-15T10:55:40.784" v="7831" actId="113"/>
          <ac:spMkLst>
            <pc:docMk/>
            <pc:sldMk cId="3616322967" sldId="321"/>
            <ac:spMk id="8" creationId="{00000000-0000-0000-0000-000000000000}"/>
          </ac:spMkLst>
        </pc:spChg>
        <pc:picChg chg="add mod">
          <ac:chgData name="Aurimas Krasauskas" userId="d27c712e-260d-403d-8da0-1e6ef673d589" providerId="ADAL" clId="{475F69A8-E4A7-4810-93DC-90F3FB63EDA0}" dt="2025-04-15T04:36:16.806" v="4990"/>
          <ac:picMkLst>
            <pc:docMk/>
            <pc:sldMk cId="3616322967" sldId="321"/>
            <ac:picMk id="3" creationId="{47E11847-3F02-D426-5083-80C4A3702743}"/>
          </ac:picMkLst>
        </pc:picChg>
        <pc:picChg chg="mod">
          <ac:chgData name="Aurimas Krasauskas" userId="d27c712e-260d-403d-8da0-1e6ef673d589" providerId="ADAL" clId="{475F69A8-E4A7-4810-93DC-90F3FB63EDA0}" dt="2025-04-15T10:16:33.211" v="7564" actId="1076"/>
          <ac:picMkLst>
            <pc:docMk/>
            <pc:sldMk cId="3616322967" sldId="321"/>
            <ac:picMk id="9" creationId="{00000000-0000-0000-0000-000000000000}"/>
          </ac:picMkLst>
        </pc:picChg>
      </pc:sldChg>
      <pc:sldChg chg="addSp delSp modSp mod setBg">
        <pc:chgData name="Aurimas Krasauskas" userId="d27c712e-260d-403d-8da0-1e6ef673d589" providerId="ADAL" clId="{475F69A8-E4A7-4810-93DC-90F3FB63EDA0}" dt="2025-04-14T12:08:35.970" v="4660" actId="255"/>
        <pc:sldMkLst>
          <pc:docMk/>
          <pc:sldMk cId="0" sldId="6729"/>
        </pc:sldMkLst>
        <pc:spChg chg="add mod">
          <ac:chgData name="Aurimas Krasauskas" userId="d27c712e-260d-403d-8da0-1e6ef673d589" providerId="ADAL" clId="{475F69A8-E4A7-4810-93DC-90F3FB63EDA0}" dt="2025-04-14T08:07:59.445" v="3813" actId="790"/>
          <ac:spMkLst>
            <pc:docMk/>
            <pc:sldMk cId="0" sldId="6729"/>
            <ac:spMk id="2" creationId="{602BFA98-8022-9130-F98F-81FB53700966}"/>
          </ac:spMkLst>
        </pc:spChg>
        <pc:spChg chg="mod">
          <ac:chgData name="Aurimas Krasauskas" userId="d27c712e-260d-403d-8da0-1e6ef673d589" providerId="ADAL" clId="{475F69A8-E4A7-4810-93DC-90F3FB63EDA0}" dt="2025-04-14T11:08:22.821" v="4284" actId="255"/>
          <ac:spMkLst>
            <pc:docMk/>
            <pc:sldMk cId="0" sldId="6729"/>
            <ac:spMk id="4" creationId="{00000000-0000-0000-0000-000000000000}"/>
          </ac:spMkLst>
        </pc:spChg>
        <pc:spChg chg="mod">
          <ac:chgData name="Aurimas Krasauskas" userId="d27c712e-260d-403d-8da0-1e6ef673d589" providerId="ADAL" clId="{475F69A8-E4A7-4810-93DC-90F3FB63EDA0}" dt="2025-04-14T07:59:53.005" v="3560" actId="207"/>
          <ac:spMkLst>
            <pc:docMk/>
            <pc:sldMk cId="0" sldId="6729"/>
            <ac:spMk id="13" creationId="{00000000-0000-0000-0000-000000000000}"/>
          </ac:spMkLst>
        </pc:spChg>
        <pc:spChg chg="mod">
          <ac:chgData name="Aurimas Krasauskas" userId="d27c712e-260d-403d-8da0-1e6ef673d589" providerId="ADAL" clId="{475F69A8-E4A7-4810-93DC-90F3FB63EDA0}" dt="2025-04-14T08:04:46.792" v="3790" actId="1076"/>
          <ac:spMkLst>
            <pc:docMk/>
            <pc:sldMk cId="0" sldId="6729"/>
            <ac:spMk id="15" creationId="{00000000-0000-0000-0000-000000000000}"/>
          </ac:spMkLst>
        </pc:spChg>
        <pc:spChg chg="mod">
          <ac:chgData name="Aurimas Krasauskas" userId="d27c712e-260d-403d-8da0-1e6ef673d589" providerId="ADAL" clId="{475F69A8-E4A7-4810-93DC-90F3FB63EDA0}" dt="2025-04-14T12:08:35.970" v="4660" actId="255"/>
          <ac:spMkLst>
            <pc:docMk/>
            <pc:sldMk cId="0" sldId="6729"/>
            <ac:spMk id="20" creationId="{00000000-0000-0000-0000-000000000000}"/>
          </ac:spMkLst>
        </pc:spChg>
        <pc:picChg chg="mod">
          <ac:chgData name="Aurimas Krasauskas" userId="d27c712e-260d-403d-8da0-1e6ef673d589" providerId="ADAL" clId="{475F69A8-E4A7-4810-93DC-90F3FB63EDA0}" dt="2025-04-14T08:04:54.825" v="3791" actId="14100"/>
          <ac:picMkLst>
            <pc:docMk/>
            <pc:sldMk cId="0" sldId="6729"/>
            <ac:picMk id="3" creationId="{00000000-0000-0000-0000-000000000000}"/>
          </ac:picMkLst>
        </pc:picChg>
        <pc:picChg chg="mod">
          <ac:chgData name="Aurimas Krasauskas" userId="d27c712e-260d-403d-8da0-1e6ef673d589" providerId="ADAL" clId="{475F69A8-E4A7-4810-93DC-90F3FB63EDA0}" dt="2025-04-14T08:04:25.819" v="3788" actId="14861"/>
          <ac:picMkLst>
            <pc:docMk/>
            <pc:sldMk cId="0" sldId="6729"/>
            <ac:picMk id="12" creationId="{00000000-0000-0000-0000-000000000000}"/>
          </ac:picMkLst>
        </pc:picChg>
        <pc:picChg chg="mod">
          <ac:chgData name="Aurimas Krasauskas" userId="d27c712e-260d-403d-8da0-1e6ef673d589" providerId="ADAL" clId="{475F69A8-E4A7-4810-93DC-90F3FB63EDA0}" dt="2025-04-14T07:59:53.005" v="3560" actId="207"/>
          <ac:picMkLst>
            <pc:docMk/>
            <pc:sldMk cId="0" sldId="6729"/>
            <ac:picMk id="21" creationId="{00000000-0000-0000-0000-000000000000}"/>
          </ac:picMkLst>
        </pc:picChg>
      </pc:sldChg>
      <pc:sldChg chg="addSp delSp modSp mod setBg">
        <pc:chgData name="Aurimas Krasauskas" userId="d27c712e-260d-403d-8da0-1e6ef673d589" providerId="ADAL" clId="{475F69A8-E4A7-4810-93DC-90F3FB63EDA0}" dt="2025-04-14T11:08:29.199" v="4285" actId="255"/>
        <pc:sldMkLst>
          <pc:docMk/>
          <pc:sldMk cId="0" sldId="6749"/>
        </pc:sldMkLst>
        <pc:spChg chg="mod">
          <ac:chgData name="Aurimas Krasauskas" userId="d27c712e-260d-403d-8da0-1e6ef673d589" providerId="ADAL" clId="{475F69A8-E4A7-4810-93DC-90F3FB63EDA0}" dt="2025-04-14T11:08:29.199" v="4285" actId="255"/>
          <ac:spMkLst>
            <pc:docMk/>
            <pc:sldMk cId="0" sldId="6749"/>
            <ac:spMk id="2" creationId="{00000000-0000-0000-0000-000000000000}"/>
          </ac:spMkLst>
        </pc:spChg>
        <pc:spChg chg="mod">
          <ac:chgData name="Aurimas Krasauskas" userId="d27c712e-260d-403d-8da0-1e6ef673d589" providerId="ADAL" clId="{475F69A8-E4A7-4810-93DC-90F3FB63EDA0}" dt="2025-04-14T08:36:12.432" v="3988" actId="20577"/>
          <ac:spMkLst>
            <pc:docMk/>
            <pc:sldMk cId="0" sldId="6749"/>
            <ac:spMk id="6" creationId="{00000000-0000-0000-0000-000000000000}"/>
          </ac:spMkLst>
        </pc:spChg>
        <pc:grpChg chg="mod">
          <ac:chgData name="Aurimas Krasauskas" userId="d27c712e-260d-403d-8da0-1e6ef673d589" providerId="ADAL" clId="{475F69A8-E4A7-4810-93DC-90F3FB63EDA0}" dt="2025-04-14T08:35:53.793" v="3985" actId="12788"/>
          <ac:grpSpMkLst>
            <pc:docMk/>
            <pc:sldMk cId="0" sldId="6749"/>
            <ac:grpSpMk id="16" creationId="{00000000-0000-0000-0000-000000000000}"/>
          </ac:grpSpMkLst>
        </pc:grpChg>
        <pc:picChg chg="mod">
          <ac:chgData name="Aurimas Krasauskas" userId="d27c712e-260d-403d-8da0-1e6ef673d589" providerId="ADAL" clId="{475F69A8-E4A7-4810-93DC-90F3FB63EDA0}" dt="2025-04-14T08:08:27.185" v="3814" actId="207"/>
          <ac:picMkLst>
            <pc:docMk/>
            <pc:sldMk cId="0" sldId="6749"/>
            <ac:picMk id="21" creationId="{00000000-0000-0000-0000-000000000000}"/>
          </ac:picMkLst>
        </pc:picChg>
      </pc:sldChg>
      <pc:sldChg chg="addSp delSp modSp mod setBg">
        <pc:chgData name="Aurimas Krasauskas" userId="d27c712e-260d-403d-8da0-1e6ef673d589" providerId="ADAL" clId="{475F69A8-E4A7-4810-93DC-90F3FB63EDA0}" dt="2025-04-11T11:09:37.470" v="1138" actId="12788"/>
        <pc:sldMkLst>
          <pc:docMk/>
          <pc:sldMk cId="0" sldId="6787"/>
        </pc:sldMkLst>
        <pc:spChg chg="mod">
          <ac:chgData name="Aurimas Krasauskas" userId="d27c712e-260d-403d-8da0-1e6ef673d589" providerId="ADAL" clId="{475F69A8-E4A7-4810-93DC-90F3FB63EDA0}" dt="2025-04-11T11:09:37.470" v="1138" actId="12788"/>
          <ac:spMkLst>
            <pc:docMk/>
            <pc:sldMk cId="0" sldId="6787"/>
            <ac:spMk id="5" creationId="{00000000-0000-0000-0000-000000000000}"/>
          </ac:spMkLst>
        </pc:spChg>
        <pc:picChg chg="add mod">
          <ac:chgData name="Aurimas Krasauskas" userId="d27c712e-260d-403d-8da0-1e6ef673d589" providerId="ADAL" clId="{475F69A8-E4A7-4810-93DC-90F3FB63EDA0}" dt="2025-04-11T11:04:35.183" v="1040" actId="1036"/>
          <ac:picMkLst>
            <pc:docMk/>
            <pc:sldMk cId="0" sldId="6787"/>
            <ac:picMk id="8" creationId="{A159889F-C97A-F435-9187-076EE1C547A5}"/>
          </ac:picMkLst>
        </pc:picChg>
        <pc:picChg chg="mod">
          <ac:chgData name="Aurimas Krasauskas" userId="d27c712e-260d-403d-8da0-1e6ef673d589" providerId="ADAL" clId="{475F69A8-E4A7-4810-93DC-90F3FB63EDA0}" dt="2025-04-11T11:04:54.014" v="1051" actId="1036"/>
          <ac:picMkLst>
            <pc:docMk/>
            <pc:sldMk cId="0" sldId="6787"/>
            <ac:picMk id="21" creationId="{00000000-0000-0000-0000-000000000000}"/>
          </ac:picMkLst>
        </pc:picChg>
      </pc:sldChg>
      <pc:sldChg chg="modSp del mod setBg">
        <pc:chgData name="Aurimas Krasauskas" userId="d27c712e-260d-403d-8da0-1e6ef673d589" providerId="ADAL" clId="{475F69A8-E4A7-4810-93DC-90F3FB63EDA0}" dt="2025-04-14T07:59:25.562" v="3558" actId="2696"/>
        <pc:sldMkLst>
          <pc:docMk/>
          <pc:sldMk cId="0" sldId="6788"/>
        </pc:sldMkLst>
      </pc:sldChg>
      <pc:sldChg chg="modSp del mod setBg">
        <pc:chgData name="Aurimas Krasauskas" userId="d27c712e-260d-403d-8da0-1e6ef673d589" providerId="ADAL" clId="{475F69A8-E4A7-4810-93DC-90F3FB63EDA0}" dt="2025-04-14T07:59:30.859" v="3559" actId="2696"/>
        <pc:sldMkLst>
          <pc:docMk/>
          <pc:sldMk cId="0" sldId="6789"/>
        </pc:sldMkLst>
      </pc:sldChg>
      <pc:sldChg chg="modSp mod setBg">
        <pc:chgData name="Aurimas Krasauskas" userId="d27c712e-260d-403d-8da0-1e6ef673d589" providerId="ADAL" clId="{475F69A8-E4A7-4810-93DC-90F3FB63EDA0}" dt="2025-04-15T08:31:19.138" v="6406" actId="6549"/>
        <pc:sldMkLst>
          <pc:docMk/>
          <pc:sldMk cId="0" sldId="6790"/>
        </pc:sldMkLst>
        <pc:spChg chg="mod">
          <ac:chgData name="Aurimas Krasauskas" userId="d27c712e-260d-403d-8da0-1e6ef673d589" providerId="ADAL" clId="{475F69A8-E4A7-4810-93DC-90F3FB63EDA0}" dt="2025-04-14T07:20:40.368" v="3406" actId="20577"/>
          <ac:spMkLst>
            <pc:docMk/>
            <pc:sldMk cId="0" sldId="6790"/>
            <ac:spMk id="2" creationId="{00000000-0000-0000-0000-000000000000}"/>
          </ac:spMkLst>
        </pc:spChg>
        <pc:spChg chg="mod">
          <ac:chgData name="Aurimas Krasauskas" userId="d27c712e-260d-403d-8da0-1e6ef673d589" providerId="ADAL" clId="{475F69A8-E4A7-4810-93DC-90F3FB63EDA0}" dt="2025-04-15T08:31:13.194" v="6405" actId="6549"/>
          <ac:spMkLst>
            <pc:docMk/>
            <pc:sldMk cId="0" sldId="6790"/>
            <ac:spMk id="3" creationId="{00000000-0000-0000-0000-000000000000}"/>
          </ac:spMkLst>
        </pc:spChg>
        <pc:spChg chg="mod">
          <ac:chgData name="Aurimas Krasauskas" userId="d27c712e-260d-403d-8da0-1e6ef673d589" providerId="ADAL" clId="{475F69A8-E4A7-4810-93DC-90F3FB63EDA0}" dt="2025-04-14T11:50:07.517" v="4431" actId="1035"/>
          <ac:spMkLst>
            <pc:docMk/>
            <pc:sldMk cId="0" sldId="6790"/>
            <ac:spMk id="4" creationId="{00000000-0000-0000-0000-000000000000}"/>
          </ac:spMkLst>
        </pc:spChg>
        <pc:spChg chg="mod">
          <ac:chgData name="Aurimas Krasauskas" userId="d27c712e-260d-403d-8da0-1e6ef673d589" providerId="ADAL" clId="{475F69A8-E4A7-4810-93DC-90F3FB63EDA0}" dt="2025-04-14T07:16:42.164" v="3298" actId="14100"/>
          <ac:spMkLst>
            <pc:docMk/>
            <pc:sldMk cId="0" sldId="6790"/>
            <ac:spMk id="5" creationId="{00000000-0000-0000-0000-000000000000}"/>
          </ac:spMkLst>
        </pc:spChg>
        <pc:spChg chg="mod">
          <ac:chgData name="Aurimas Krasauskas" userId="d27c712e-260d-403d-8da0-1e6ef673d589" providerId="ADAL" clId="{475F69A8-E4A7-4810-93DC-90F3FB63EDA0}" dt="2025-04-14T11:07:57.086" v="4276" actId="20577"/>
          <ac:spMkLst>
            <pc:docMk/>
            <pc:sldMk cId="0" sldId="6790"/>
            <ac:spMk id="8" creationId="{00000000-0000-0000-0000-000000000000}"/>
          </ac:spMkLst>
        </pc:spChg>
        <pc:spChg chg="mod">
          <ac:chgData name="Aurimas Krasauskas" userId="d27c712e-260d-403d-8da0-1e6ef673d589" providerId="ADAL" clId="{475F69A8-E4A7-4810-93DC-90F3FB63EDA0}" dt="2025-04-15T08:31:19.138" v="6406" actId="6549"/>
          <ac:spMkLst>
            <pc:docMk/>
            <pc:sldMk cId="0" sldId="6790"/>
            <ac:spMk id="10" creationId="{00000000-0000-0000-0000-000000000000}"/>
          </ac:spMkLst>
        </pc:spChg>
        <pc:spChg chg="mod">
          <ac:chgData name="Aurimas Krasauskas" userId="d27c712e-260d-403d-8da0-1e6ef673d589" providerId="ADAL" clId="{475F69A8-E4A7-4810-93DC-90F3FB63EDA0}" dt="2025-04-14T07:21:27.421" v="3428" actId="14100"/>
          <ac:spMkLst>
            <pc:docMk/>
            <pc:sldMk cId="0" sldId="6790"/>
            <ac:spMk id="16" creationId="{00000000-0000-0000-0000-000000000000}"/>
          </ac:spMkLst>
        </pc:spChg>
        <pc:spChg chg="mod">
          <ac:chgData name="Aurimas Krasauskas" userId="d27c712e-260d-403d-8da0-1e6ef673d589" providerId="ADAL" clId="{475F69A8-E4A7-4810-93DC-90F3FB63EDA0}" dt="2025-04-14T07:22:10.259" v="3448" actId="1076"/>
          <ac:spMkLst>
            <pc:docMk/>
            <pc:sldMk cId="0" sldId="6790"/>
            <ac:spMk id="19" creationId="{00000000-0000-0000-0000-000000000000}"/>
          </ac:spMkLst>
        </pc:spChg>
        <pc:spChg chg="mod">
          <ac:chgData name="Aurimas Krasauskas" userId="d27c712e-260d-403d-8da0-1e6ef673d589" providerId="ADAL" clId="{475F69A8-E4A7-4810-93DC-90F3FB63EDA0}" dt="2025-04-14T07:22:30.903" v="3459" actId="1076"/>
          <ac:spMkLst>
            <pc:docMk/>
            <pc:sldMk cId="0" sldId="6790"/>
            <ac:spMk id="20" creationId="{00000000-0000-0000-0000-000000000000}"/>
          </ac:spMkLst>
        </pc:spChg>
        <pc:picChg chg="mod">
          <ac:chgData name="Aurimas Krasauskas" userId="d27c712e-260d-403d-8da0-1e6ef673d589" providerId="ADAL" clId="{475F69A8-E4A7-4810-93DC-90F3FB63EDA0}" dt="2025-04-14T07:19:20.639" v="3344" actId="1076"/>
          <ac:picMkLst>
            <pc:docMk/>
            <pc:sldMk cId="0" sldId="6790"/>
            <ac:picMk id="11" creationId="{00000000-0000-0000-0000-000000000000}"/>
          </ac:picMkLst>
        </pc:picChg>
        <pc:cxnChg chg="mod">
          <ac:chgData name="Aurimas Krasauskas" userId="d27c712e-260d-403d-8da0-1e6ef673d589" providerId="ADAL" clId="{475F69A8-E4A7-4810-93DC-90F3FB63EDA0}" dt="2025-04-14T07:16:42.164" v="3298" actId="14100"/>
          <ac:cxnSpMkLst>
            <pc:docMk/>
            <pc:sldMk cId="0" sldId="6790"/>
            <ac:cxnSpMk id="17" creationId="{00000000-0000-0000-0000-000000000000}"/>
          </ac:cxnSpMkLst>
        </pc:cxnChg>
        <pc:cxnChg chg="mod">
          <ac:chgData name="Aurimas Krasauskas" userId="d27c712e-260d-403d-8da0-1e6ef673d589" providerId="ADAL" clId="{475F69A8-E4A7-4810-93DC-90F3FB63EDA0}" dt="2025-04-14T07:21:27.421" v="3428" actId="14100"/>
          <ac:cxnSpMkLst>
            <pc:docMk/>
            <pc:sldMk cId="0" sldId="6790"/>
            <ac:cxnSpMk id="18" creationId="{00000000-0000-0000-0000-000000000000}"/>
          </ac:cxnSpMkLst>
        </pc:cxnChg>
        <pc:cxnChg chg="mod">
          <ac:chgData name="Aurimas Krasauskas" userId="d27c712e-260d-403d-8da0-1e6ef673d589" providerId="ADAL" clId="{475F69A8-E4A7-4810-93DC-90F3FB63EDA0}" dt="2025-04-14T07:22:45.397" v="3461" actId="14100"/>
          <ac:cxnSpMkLst>
            <pc:docMk/>
            <pc:sldMk cId="0" sldId="6790"/>
            <ac:cxnSpMk id="22" creationId="{00000000-0000-0000-0000-000000000000}"/>
          </ac:cxnSpMkLst>
        </pc:cxnChg>
        <pc:cxnChg chg="mod">
          <ac:chgData name="Aurimas Krasauskas" userId="d27c712e-260d-403d-8da0-1e6ef673d589" providerId="ADAL" clId="{475F69A8-E4A7-4810-93DC-90F3FB63EDA0}" dt="2025-04-14T07:22:14.933" v="3449" actId="14100"/>
          <ac:cxnSpMkLst>
            <pc:docMk/>
            <pc:sldMk cId="0" sldId="6790"/>
            <ac:cxnSpMk id="23" creationId="{00000000-0000-0000-0000-000000000000}"/>
          </ac:cxnSpMkLst>
        </pc:cxnChg>
        <pc:cxnChg chg="mod">
          <ac:chgData name="Aurimas Krasauskas" userId="d27c712e-260d-403d-8da0-1e6ef673d589" providerId="ADAL" clId="{475F69A8-E4A7-4810-93DC-90F3FB63EDA0}" dt="2025-04-14T07:22:34.065" v="3460" actId="14100"/>
          <ac:cxnSpMkLst>
            <pc:docMk/>
            <pc:sldMk cId="0" sldId="6790"/>
            <ac:cxnSpMk id="24" creationId="{00000000-0000-0000-0000-000000000000}"/>
          </ac:cxnSpMkLst>
        </pc:cxnChg>
      </pc:sldChg>
      <pc:sldChg chg="addSp delSp modSp mod setBg">
        <pc:chgData name="Aurimas Krasauskas" userId="d27c712e-260d-403d-8da0-1e6ef673d589" providerId="ADAL" clId="{475F69A8-E4A7-4810-93DC-90F3FB63EDA0}" dt="2025-04-11T10:49:55.118" v="905" actId="20577"/>
        <pc:sldMkLst>
          <pc:docMk/>
          <pc:sldMk cId="0" sldId="6792"/>
        </pc:sldMkLst>
        <pc:spChg chg="add mod">
          <ac:chgData name="Aurimas Krasauskas" userId="d27c712e-260d-403d-8da0-1e6ef673d589" providerId="ADAL" clId="{475F69A8-E4A7-4810-93DC-90F3FB63EDA0}" dt="2025-04-11T10:49:55.118" v="905" actId="20577"/>
          <ac:spMkLst>
            <pc:docMk/>
            <pc:sldMk cId="0" sldId="6792"/>
            <ac:spMk id="8" creationId="{EFF8A9D4-C9DF-FD07-8F71-C8B47802E03E}"/>
          </ac:spMkLst>
        </pc:spChg>
        <pc:spChg chg="mod">
          <ac:chgData name="Aurimas Krasauskas" userId="d27c712e-260d-403d-8da0-1e6ef673d589" providerId="ADAL" clId="{475F69A8-E4A7-4810-93DC-90F3FB63EDA0}" dt="2025-04-11T10:24:20.333" v="580" actId="14100"/>
          <ac:spMkLst>
            <pc:docMk/>
            <pc:sldMk cId="0" sldId="6792"/>
            <ac:spMk id="15" creationId="{00000000-0000-0000-0000-000000000000}"/>
          </ac:spMkLst>
        </pc:spChg>
        <pc:spChg chg="mod">
          <ac:chgData name="Aurimas Krasauskas" userId="d27c712e-260d-403d-8da0-1e6ef673d589" providerId="ADAL" clId="{475F69A8-E4A7-4810-93DC-90F3FB63EDA0}" dt="2025-04-11T10:16:59.375" v="320" actId="1035"/>
          <ac:spMkLst>
            <pc:docMk/>
            <pc:sldMk cId="0" sldId="6792"/>
            <ac:spMk id="20" creationId="{00000000-0000-0000-0000-000000000000}"/>
          </ac:spMkLst>
        </pc:spChg>
        <pc:picChg chg="mod">
          <ac:chgData name="Aurimas Krasauskas" userId="d27c712e-260d-403d-8da0-1e6ef673d589" providerId="ADAL" clId="{475F69A8-E4A7-4810-93DC-90F3FB63EDA0}" dt="2025-04-11T10:45:26.870" v="793" actId="1036"/>
          <ac:picMkLst>
            <pc:docMk/>
            <pc:sldMk cId="0" sldId="6792"/>
            <ac:picMk id="6" creationId="{00000000-0000-0000-0000-000000000000}"/>
          </ac:picMkLst>
        </pc:picChg>
        <pc:picChg chg="mod">
          <ac:chgData name="Aurimas Krasauskas" userId="d27c712e-260d-403d-8da0-1e6ef673d589" providerId="ADAL" clId="{475F69A8-E4A7-4810-93DC-90F3FB63EDA0}" dt="2025-04-11T10:17:09.201" v="327" actId="1036"/>
          <ac:picMkLst>
            <pc:docMk/>
            <pc:sldMk cId="0" sldId="6792"/>
            <ac:picMk id="21" creationId="{00000000-0000-0000-0000-000000000000}"/>
          </ac:picMkLst>
        </pc:picChg>
      </pc:sldChg>
      <pc:sldChg chg="addSp modSp mod setBg modAnim">
        <pc:chgData name="Aurimas Krasauskas" userId="d27c712e-260d-403d-8da0-1e6ef673d589" providerId="ADAL" clId="{475F69A8-E4A7-4810-93DC-90F3FB63EDA0}" dt="2025-04-25T08:24:47.623" v="10134"/>
        <pc:sldMkLst>
          <pc:docMk/>
          <pc:sldMk cId="0" sldId="6815"/>
        </pc:sldMkLst>
        <pc:spChg chg="mod">
          <ac:chgData name="Aurimas Krasauskas" userId="d27c712e-260d-403d-8da0-1e6ef673d589" providerId="ADAL" clId="{475F69A8-E4A7-4810-93DC-90F3FB63EDA0}" dt="2025-04-14T11:09:11.513" v="4297" actId="20577"/>
          <ac:spMkLst>
            <pc:docMk/>
            <pc:sldMk cId="0" sldId="6815"/>
            <ac:spMk id="2" creationId="{00000000-0000-0000-0000-000000000000}"/>
          </ac:spMkLst>
        </pc:spChg>
        <pc:spChg chg="add mod">
          <ac:chgData name="Aurimas Krasauskas" userId="d27c712e-260d-403d-8da0-1e6ef673d589" providerId="ADAL" clId="{475F69A8-E4A7-4810-93DC-90F3FB63EDA0}" dt="2025-04-14T05:22:02.853" v="2292" actId="14100"/>
          <ac:spMkLst>
            <pc:docMk/>
            <pc:sldMk cId="0" sldId="6815"/>
            <ac:spMk id="5" creationId="{311F3904-71F8-965A-5FA9-81F0A942E34E}"/>
          </ac:spMkLst>
        </pc:spChg>
        <pc:spChg chg="mod">
          <ac:chgData name="Aurimas Krasauskas" userId="d27c712e-260d-403d-8da0-1e6ef673d589" providerId="ADAL" clId="{475F69A8-E4A7-4810-93DC-90F3FB63EDA0}" dt="2025-04-14T05:21:46.297" v="2291" actId="2710"/>
          <ac:spMkLst>
            <pc:docMk/>
            <pc:sldMk cId="0" sldId="6815"/>
            <ac:spMk id="8" creationId="{00000000-0000-0000-0000-000000000000}"/>
          </ac:spMkLst>
        </pc:spChg>
        <pc:spChg chg="add mod">
          <ac:chgData name="Aurimas Krasauskas" userId="d27c712e-260d-403d-8da0-1e6ef673d589" providerId="ADAL" clId="{475F69A8-E4A7-4810-93DC-90F3FB63EDA0}" dt="2025-04-14T05:20:12.980" v="2252" actId="14100"/>
          <ac:spMkLst>
            <pc:docMk/>
            <pc:sldMk cId="0" sldId="6815"/>
            <ac:spMk id="10" creationId="{D1362106-1FED-70B4-961C-1341DB4362E3}"/>
          </ac:spMkLst>
        </pc:spChg>
        <pc:spChg chg="mod">
          <ac:chgData name="Aurimas Krasauskas" userId="d27c712e-260d-403d-8da0-1e6ef673d589" providerId="ADAL" clId="{475F69A8-E4A7-4810-93DC-90F3FB63EDA0}" dt="2025-04-14T05:20:01.375" v="2250" actId="14100"/>
          <ac:spMkLst>
            <pc:docMk/>
            <pc:sldMk cId="0" sldId="6815"/>
            <ac:spMk id="35" creationId="{00000000-0000-0000-0000-000000000000}"/>
          </ac:spMkLst>
        </pc:spChg>
        <pc:spChg chg="mod">
          <ac:chgData name="Aurimas Krasauskas" userId="d27c712e-260d-403d-8da0-1e6ef673d589" providerId="ADAL" clId="{475F69A8-E4A7-4810-93DC-90F3FB63EDA0}" dt="2025-04-14T05:18:52.553" v="2197" actId="20577"/>
          <ac:spMkLst>
            <pc:docMk/>
            <pc:sldMk cId="0" sldId="6815"/>
            <ac:spMk id="36" creationId="{00000000-0000-0000-0000-000000000000}"/>
          </ac:spMkLst>
        </pc:spChg>
        <pc:picChg chg="mod">
          <ac:chgData name="Aurimas Krasauskas" userId="d27c712e-260d-403d-8da0-1e6ef673d589" providerId="ADAL" clId="{475F69A8-E4A7-4810-93DC-90F3FB63EDA0}" dt="2025-04-14T05:18:10.570" v="2150" actId="1076"/>
          <ac:picMkLst>
            <pc:docMk/>
            <pc:sldMk cId="0" sldId="6815"/>
            <ac:picMk id="3" creationId="{00000000-0000-0000-0000-000000000000}"/>
          </ac:picMkLst>
        </pc:picChg>
        <pc:picChg chg="mod">
          <ac:chgData name="Aurimas Krasauskas" userId="d27c712e-260d-403d-8da0-1e6ef673d589" providerId="ADAL" clId="{475F69A8-E4A7-4810-93DC-90F3FB63EDA0}" dt="2025-04-14T05:18:06.823" v="2149" actId="1076"/>
          <ac:picMkLst>
            <pc:docMk/>
            <pc:sldMk cId="0" sldId="6815"/>
            <ac:picMk id="128" creationId="{00000000-0000-0000-0000-000000000000}"/>
          </ac:picMkLst>
        </pc:picChg>
        <pc:cxnChg chg="mod ord">
          <ac:chgData name="Aurimas Krasauskas" userId="d27c712e-260d-403d-8da0-1e6ef673d589" providerId="ADAL" clId="{475F69A8-E4A7-4810-93DC-90F3FB63EDA0}" dt="2025-04-14T05:18:20.530" v="2152" actId="14100"/>
          <ac:cxnSpMkLst>
            <pc:docMk/>
            <pc:sldMk cId="0" sldId="6815"/>
            <ac:cxnSpMk id="29" creationId="{00000000-0000-0000-0000-000000000000}"/>
          </ac:cxnSpMkLst>
        </pc:cxnChg>
      </pc:sldChg>
      <pc:sldChg chg="addSp modSp mod setBg">
        <pc:chgData name="Aurimas Krasauskas" userId="d27c712e-260d-403d-8da0-1e6ef673d589" providerId="ADAL" clId="{475F69A8-E4A7-4810-93DC-90F3FB63EDA0}" dt="2025-04-14T11:09:04.967" v="4293" actId="20577"/>
        <pc:sldMkLst>
          <pc:docMk/>
          <pc:sldMk cId="0" sldId="6816"/>
        </pc:sldMkLst>
        <pc:spChg chg="mod">
          <ac:chgData name="Aurimas Krasauskas" userId="d27c712e-260d-403d-8da0-1e6ef673d589" providerId="ADAL" clId="{475F69A8-E4A7-4810-93DC-90F3FB63EDA0}" dt="2025-04-14T05:02:21.558" v="2016" actId="1076"/>
          <ac:spMkLst>
            <pc:docMk/>
            <pc:sldMk cId="0" sldId="6816"/>
            <ac:spMk id="3" creationId="{00000000-0000-0000-0000-000000000000}"/>
          </ac:spMkLst>
        </pc:spChg>
        <pc:spChg chg="add mod">
          <ac:chgData name="Aurimas Krasauskas" userId="d27c712e-260d-403d-8da0-1e6ef673d589" providerId="ADAL" clId="{475F69A8-E4A7-4810-93DC-90F3FB63EDA0}" dt="2025-04-14T04:54:20.830" v="1872" actId="790"/>
          <ac:spMkLst>
            <pc:docMk/>
            <pc:sldMk cId="0" sldId="6816"/>
            <ac:spMk id="4" creationId="{AB7DCB2F-E7D6-63E9-AD2C-A05AB1B765F4}"/>
          </ac:spMkLst>
        </pc:spChg>
        <pc:spChg chg="mod">
          <ac:chgData name="Aurimas Krasauskas" userId="d27c712e-260d-403d-8da0-1e6ef673d589" providerId="ADAL" clId="{475F69A8-E4A7-4810-93DC-90F3FB63EDA0}" dt="2025-04-14T11:09:04.967" v="4293" actId="20577"/>
          <ac:spMkLst>
            <pc:docMk/>
            <pc:sldMk cId="0" sldId="6816"/>
            <ac:spMk id="5" creationId="{00000000-0000-0000-0000-000000000000}"/>
          </ac:spMkLst>
        </pc:spChg>
        <pc:spChg chg="add mod">
          <ac:chgData name="Aurimas Krasauskas" userId="d27c712e-260d-403d-8da0-1e6ef673d589" providerId="ADAL" clId="{475F69A8-E4A7-4810-93DC-90F3FB63EDA0}" dt="2025-04-14T05:04:45.549" v="2033" actId="1076"/>
          <ac:spMkLst>
            <pc:docMk/>
            <pc:sldMk cId="0" sldId="6816"/>
            <ac:spMk id="7" creationId="{CC6F9E91-5DDA-A053-E97C-840021A1922B}"/>
          </ac:spMkLst>
        </pc:spChg>
        <pc:spChg chg="mod">
          <ac:chgData name="Aurimas Krasauskas" userId="d27c712e-260d-403d-8da0-1e6ef673d589" providerId="ADAL" clId="{475F69A8-E4A7-4810-93DC-90F3FB63EDA0}" dt="2025-04-14T04:48:40.019" v="1791" actId="790"/>
          <ac:spMkLst>
            <pc:docMk/>
            <pc:sldMk cId="0" sldId="6816"/>
            <ac:spMk id="8" creationId="{00000000-0000-0000-0000-000000000000}"/>
          </ac:spMkLst>
        </pc:spChg>
        <pc:spChg chg="add mod">
          <ac:chgData name="Aurimas Krasauskas" userId="d27c712e-260d-403d-8da0-1e6ef673d589" providerId="ADAL" clId="{475F69A8-E4A7-4810-93DC-90F3FB63EDA0}" dt="2025-04-14T05:04:21.986" v="2027" actId="1076"/>
          <ac:spMkLst>
            <pc:docMk/>
            <pc:sldMk cId="0" sldId="6816"/>
            <ac:spMk id="9" creationId="{5502F243-61EC-CB6A-C3AD-C4250B2AE1CD}"/>
          </ac:spMkLst>
        </pc:spChg>
        <pc:spChg chg="mod">
          <ac:chgData name="Aurimas Krasauskas" userId="d27c712e-260d-403d-8da0-1e6ef673d589" providerId="ADAL" clId="{475F69A8-E4A7-4810-93DC-90F3FB63EDA0}" dt="2025-04-14T04:50:21.639" v="1794" actId="1076"/>
          <ac:spMkLst>
            <pc:docMk/>
            <pc:sldMk cId="0" sldId="6816"/>
            <ac:spMk id="17" creationId="{00000000-0000-0000-0000-000000000000}"/>
          </ac:spMkLst>
        </pc:spChg>
        <pc:spChg chg="mod">
          <ac:chgData name="Aurimas Krasauskas" userId="d27c712e-260d-403d-8da0-1e6ef673d589" providerId="ADAL" clId="{475F69A8-E4A7-4810-93DC-90F3FB63EDA0}" dt="2025-04-14T05:05:15.784" v="2034" actId="790"/>
          <ac:spMkLst>
            <pc:docMk/>
            <pc:sldMk cId="0" sldId="6816"/>
            <ac:spMk id="23" creationId="{00000000-0000-0000-0000-000000000000}"/>
          </ac:spMkLst>
        </pc:spChg>
        <pc:spChg chg="mod">
          <ac:chgData name="Aurimas Krasauskas" userId="d27c712e-260d-403d-8da0-1e6ef673d589" providerId="ADAL" clId="{475F69A8-E4A7-4810-93DC-90F3FB63EDA0}" dt="2025-04-14T04:58:19.423" v="1920" actId="1076"/>
          <ac:spMkLst>
            <pc:docMk/>
            <pc:sldMk cId="0" sldId="6816"/>
            <ac:spMk id="24" creationId="{00000000-0000-0000-0000-000000000000}"/>
          </ac:spMkLst>
        </pc:spChg>
        <pc:spChg chg="mod">
          <ac:chgData name="Aurimas Krasauskas" userId="d27c712e-260d-403d-8da0-1e6ef673d589" providerId="ADAL" clId="{475F69A8-E4A7-4810-93DC-90F3FB63EDA0}" dt="2025-04-14T05:05:36.774" v="2035" actId="790"/>
          <ac:spMkLst>
            <pc:docMk/>
            <pc:sldMk cId="0" sldId="6816"/>
            <ac:spMk id="25" creationId="{00000000-0000-0000-0000-000000000000}"/>
          </ac:spMkLst>
        </pc:spChg>
        <pc:picChg chg="mod ord">
          <ac:chgData name="Aurimas Krasauskas" userId="d27c712e-260d-403d-8da0-1e6ef673d589" providerId="ADAL" clId="{475F69A8-E4A7-4810-93DC-90F3FB63EDA0}" dt="2025-04-14T04:57:45.671" v="1915" actId="167"/>
          <ac:picMkLst>
            <pc:docMk/>
            <pc:sldMk cId="0" sldId="6816"/>
            <ac:picMk id="15" creationId="{00000000-0000-0000-0000-000000000000}"/>
          </ac:picMkLst>
        </pc:picChg>
        <pc:cxnChg chg="mod">
          <ac:chgData name="Aurimas Krasauskas" userId="d27c712e-260d-403d-8da0-1e6ef673d589" providerId="ADAL" clId="{475F69A8-E4A7-4810-93DC-90F3FB63EDA0}" dt="2025-04-11T10:54:38.983" v="930" actId="692"/>
          <ac:cxnSpMkLst>
            <pc:docMk/>
            <pc:sldMk cId="0" sldId="6816"/>
            <ac:cxnSpMk id="10" creationId="{00000000-0000-0000-0000-000000000000}"/>
          </ac:cxnSpMkLst>
        </pc:cxnChg>
        <pc:cxnChg chg="mod">
          <ac:chgData name="Aurimas Krasauskas" userId="d27c712e-260d-403d-8da0-1e6ef673d589" providerId="ADAL" clId="{475F69A8-E4A7-4810-93DC-90F3FB63EDA0}" dt="2025-04-11T10:54:38.983" v="930" actId="692"/>
          <ac:cxnSpMkLst>
            <pc:docMk/>
            <pc:sldMk cId="0" sldId="6816"/>
            <ac:cxnSpMk id="22" creationId="{00000000-0000-0000-0000-000000000000}"/>
          </ac:cxnSpMkLst>
        </pc:cxnChg>
        <pc:cxnChg chg="mod">
          <ac:chgData name="Aurimas Krasauskas" userId="d27c712e-260d-403d-8da0-1e6ef673d589" providerId="ADAL" clId="{475F69A8-E4A7-4810-93DC-90F3FB63EDA0}" dt="2025-04-14T04:58:27.161" v="1921" actId="14100"/>
          <ac:cxnSpMkLst>
            <pc:docMk/>
            <pc:sldMk cId="0" sldId="6816"/>
            <ac:cxnSpMk id="26" creationId="{00000000-0000-0000-0000-000000000000}"/>
          </ac:cxnSpMkLst>
        </pc:cxnChg>
        <pc:cxnChg chg="mod">
          <ac:chgData name="Aurimas Krasauskas" userId="d27c712e-260d-403d-8da0-1e6ef673d589" providerId="ADAL" clId="{475F69A8-E4A7-4810-93DC-90F3FB63EDA0}" dt="2025-04-11T10:54:38.983" v="930" actId="692"/>
          <ac:cxnSpMkLst>
            <pc:docMk/>
            <pc:sldMk cId="0" sldId="6816"/>
            <ac:cxnSpMk id="27" creationId="{00000000-0000-0000-0000-000000000000}"/>
          </ac:cxnSpMkLst>
        </pc:cxnChg>
      </pc:sldChg>
      <pc:sldChg chg="addSp delSp modSp mod setBg modAnim">
        <pc:chgData name="Aurimas Krasauskas" userId="d27c712e-260d-403d-8da0-1e6ef673d589" providerId="ADAL" clId="{475F69A8-E4A7-4810-93DC-90F3FB63EDA0}" dt="2025-04-25T08:26:11.736" v="10139"/>
        <pc:sldMkLst>
          <pc:docMk/>
          <pc:sldMk cId="0" sldId="6817"/>
        </pc:sldMkLst>
        <pc:spChg chg="mod">
          <ac:chgData name="Aurimas Krasauskas" userId="d27c712e-260d-403d-8da0-1e6ef673d589" providerId="ADAL" clId="{475F69A8-E4A7-4810-93DC-90F3FB63EDA0}" dt="2025-04-14T11:09:17.515" v="4303" actId="20577"/>
          <ac:spMkLst>
            <pc:docMk/>
            <pc:sldMk cId="0" sldId="6817"/>
            <ac:spMk id="2" creationId="{00000000-0000-0000-0000-000000000000}"/>
          </ac:spMkLst>
        </pc:spChg>
        <pc:spChg chg="add mod">
          <ac:chgData name="Aurimas Krasauskas" userId="d27c712e-260d-403d-8da0-1e6ef673d589" providerId="ADAL" clId="{475F69A8-E4A7-4810-93DC-90F3FB63EDA0}" dt="2025-04-14T05:31:19.183" v="2407" actId="313"/>
          <ac:spMkLst>
            <pc:docMk/>
            <pc:sldMk cId="0" sldId="6817"/>
            <ac:spMk id="6" creationId="{5740B339-5252-47BB-7E97-AA1FB9104AD2}"/>
          </ac:spMkLst>
        </pc:spChg>
        <pc:spChg chg="mod">
          <ac:chgData name="Aurimas Krasauskas" userId="d27c712e-260d-403d-8da0-1e6ef673d589" providerId="ADAL" clId="{475F69A8-E4A7-4810-93DC-90F3FB63EDA0}" dt="2025-04-14T05:28:05.189" v="2318" actId="1076"/>
          <ac:spMkLst>
            <pc:docMk/>
            <pc:sldMk cId="0" sldId="6817"/>
            <ac:spMk id="20" creationId="{00000000-0000-0000-0000-000000000000}"/>
          </ac:spMkLst>
        </pc:spChg>
      </pc:sldChg>
      <pc:sldChg chg="addSp delSp modSp mod ord setBg">
        <pc:chgData name="Aurimas Krasauskas" userId="d27c712e-260d-403d-8da0-1e6ef673d589" providerId="ADAL" clId="{475F69A8-E4A7-4810-93DC-90F3FB63EDA0}" dt="2025-04-14T11:08:42.169" v="4287" actId="255"/>
        <pc:sldMkLst>
          <pc:docMk/>
          <pc:sldMk cId="0" sldId="6818"/>
        </pc:sldMkLst>
        <pc:spChg chg="mod">
          <ac:chgData name="Aurimas Krasauskas" userId="d27c712e-260d-403d-8da0-1e6ef673d589" providerId="ADAL" clId="{475F69A8-E4A7-4810-93DC-90F3FB63EDA0}" dt="2025-04-14T11:08:42.169" v="4287" actId="255"/>
          <ac:spMkLst>
            <pc:docMk/>
            <pc:sldMk cId="0" sldId="6818"/>
            <ac:spMk id="8" creationId="{00000000-0000-0000-0000-000000000000}"/>
          </ac:spMkLst>
        </pc:spChg>
        <pc:graphicFrameChg chg="add mod modGraphic">
          <ac:chgData name="Aurimas Krasauskas" userId="d27c712e-260d-403d-8da0-1e6ef673d589" providerId="ADAL" clId="{475F69A8-E4A7-4810-93DC-90F3FB63EDA0}" dt="2025-04-14T07:59:11.201" v="3557" actId="2711"/>
          <ac:graphicFrameMkLst>
            <pc:docMk/>
            <pc:sldMk cId="0" sldId="6818"/>
            <ac:graphicFrameMk id="6" creationId="{E57DD920-F275-F075-3738-1CF371AB2566}"/>
          </ac:graphicFrameMkLst>
        </pc:graphicFrameChg>
        <pc:picChg chg="mod">
          <ac:chgData name="Aurimas Krasauskas" userId="d27c712e-260d-403d-8da0-1e6ef673d589" providerId="ADAL" clId="{475F69A8-E4A7-4810-93DC-90F3FB63EDA0}" dt="2025-04-14T07:54:38.133" v="3516" actId="1076"/>
          <ac:picMkLst>
            <pc:docMk/>
            <pc:sldMk cId="0" sldId="6818"/>
            <ac:picMk id="21" creationId="{00000000-0000-0000-0000-000000000000}"/>
          </ac:picMkLst>
        </pc:picChg>
      </pc:sldChg>
      <pc:sldChg chg="addSp delSp modSp mod setBg">
        <pc:chgData name="Aurimas Krasauskas" userId="d27c712e-260d-403d-8da0-1e6ef673d589" providerId="ADAL" clId="{475F69A8-E4A7-4810-93DC-90F3FB63EDA0}" dt="2025-04-14T11:09:35.399" v="4315" actId="20577"/>
        <pc:sldMkLst>
          <pc:docMk/>
          <pc:sldMk cId="0" sldId="6819"/>
        </pc:sldMkLst>
        <pc:spChg chg="mod">
          <ac:chgData name="Aurimas Krasauskas" userId="d27c712e-260d-403d-8da0-1e6ef673d589" providerId="ADAL" clId="{475F69A8-E4A7-4810-93DC-90F3FB63EDA0}" dt="2025-04-14T06:04:02.680" v="2687" actId="14100"/>
          <ac:spMkLst>
            <pc:docMk/>
            <pc:sldMk cId="0" sldId="6819"/>
            <ac:spMk id="6" creationId="{00000000-0000-0000-0000-000000000000}"/>
          </ac:spMkLst>
        </pc:spChg>
        <pc:spChg chg="add mod">
          <ac:chgData name="Aurimas Krasauskas" userId="d27c712e-260d-403d-8da0-1e6ef673d589" providerId="ADAL" clId="{475F69A8-E4A7-4810-93DC-90F3FB63EDA0}" dt="2025-04-14T05:58:51.875" v="2656" actId="1076"/>
          <ac:spMkLst>
            <pc:docMk/>
            <pc:sldMk cId="0" sldId="6819"/>
            <ac:spMk id="7" creationId="{8F698351-3571-D5A5-E8B6-7FBE59CBCE0B}"/>
          </ac:spMkLst>
        </pc:spChg>
        <pc:spChg chg="mod">
          <ac:chgData name="Aurimas Krasauskas" userId="d27c712e-260d-403d-8da0-1e6ef673d589" providerId="ADAL" clId="{475F69A8-E4A7-4810-93DC-90F3FB63EDA0}" dt="2025-04-14T11:09:35.399" v="4315" actId="20577"/>
          <ac:spMkLst>
            <pc:docMk/>
            <pc:sldMk cId="0" sldId="6819"/>
            <ac:spMk id="8" creationId="{00000000-0000-0000-0000-000000000000}"/>
          </ac:spMkLst>
        </pc:spChg>
        <pc:spChg chg="mod">
          <ac:chgData name="Aurimas Krasauskas" userId="d27c712e-260d-403d-8da0-1e6ef673d589" providerId="ADAL" clId="{475F69A8-E4A7-4810-93DC-90F3FB63EDA0}" dt="2025-04-14T06:03:23.691" v="2679" actId="14100"/>
          <ac:spMkLst>
            <pc:docMk/>
            <pc:sldMk cId="0" sldId="6819"/>
            <ac:spMk id="12" creationId="{00000000-0000-0000-0000-000000000000}"/>
          </ac:spMkLst>
        </pc:spChg>
        <pc:spChg chg="add mod">
          <ac:chgData name="Aurimas Krasauskas" userId="d27c712e-260d-403d-8da0-1e6ef673d589" providerId="ADAL" clId="{475F69A8-E4A7-4810-93DC-90F3FB63EDA0}" dt="2025-04-14T06:04:39.288" v="2690" actId="790"/>
          <ac:spMkLst>
            <pc:docMk/>
            <pc:sldMk cId="0" sldId="6819"/>
            <ac:spMk id="14" creationId="{9BC8EF46-E249-9ABF-8732-0DCC385A8678}"/>
          </ac:spMkLst>
        </pc:spChg>
        <pc:picChg chg="mod">
          <ac:chgData name="Aurimas Krasauskas" userId="d27c712e-260d-403d-8da0-1e6ef673d589" providerId="ADAL" clId="{475F69A8-E4A7-4810-93DC-90F3FB63EDA0}" dt="2025-04-14T06:04:09.591" v="2688" actId="1076"/>
          <ac:picMkLst>
            <pc:docMk/>
            <pc:sldMk cId="0" sldId="6819"/>
            <ac:picMk id="3" creationId="{00000000-0000-0000-0000-000000000000}"/>
          </ac:picMkLst>
        </pc:picChg>
        <pc:picChg chg="mod">
          <ac:chgData name="Aurimas Krasauskas" userId="d27c712e-260d-403d-8da0-1e6ef673d589" providerId="ADAL" clId="{475F69A8-E4A7-4810-93DC-90F3FB63EDA0}" dt="2025-04-14T06:04:14.856" v="2689" actId="1076"/>
          <ac:picMkLst>
            <pc:docMk/>
            <pc:sldMk cId="0" sldId="6819"/>
            <ac:picMk id="5" creationId="{00000000-0000-0000-0000-000000000000}"/>
          </ac:picMkLst>
        </pc:picChg>
        <pc:picChg chg="mod">
          <ac:chgData name="Aurimas Krasauskas" userId="d27c712e-260d-403d-8da0-1e6ef673d589" providerId="ADAL" clId="{475F69A8-E4A7-4810-93DC-90F3FB63EDA0}" dt="2025-04-14T05:32:13.636" v="2408" actId="207"/>
          <ac:picMkLst>
            <pc:docMk/>
            <pc:sldMk cId="0" sldId="6819"/>
            <ac:picMk id="21" creationId="{00000000-0000-0000-0000-000000000000}"/>
          </ac:picMkLst>
        </pc:picChg>
      </pc:sldChg>
      <pc:sldChg chg="addSp delSp modSp mod setBg modAnim">
        <pc:chgData name="Aurimas Krasauskas" userId="d27c712e-260d-403d-8da0-1e6ef673d589" providerId="ADAL" clId="{475F69A8-E4A7-4810-93DC-90F3FB63EDA0}" dt="2025-04-25T08:25:55.354" v="10137"/>
        <pc:sldMkLst>
          <pc:docMk/>
          <pc:sldMk cId="0" sldId="6827"/>
        </pc:sldMkLst>
        <pc:spChg chg="mod">
          <ac:chgData name="Aurimas Krasauskas" userId="d27c712e-260d-403d-8da0-1e6ef673d589" providerId="ADAL" clId="{475F69A8-E4A7-4810-93DC-90F3FB63EDA0}" dt="2025-04-14T10:56:03.965" v="4268" actId="255"/>
          <ac:spMkLst>
            <pc:docMk/>
            <pc:sldMk cId="0" sldId="6827"/>
            <ac:spMk id="5" creationId="{00000000-0000-0000-0000-000000000000}"/>
          </ac:spMkLst>
        </pc:spChg>
        <pc:spChg chg="add mod">
          <ac:chgData name="Aurimas Krasauskas" userId="d27c712e-260d-403d-8da0-1e6ef673d589" providerId="ADAL" clId="{475F69A8-E4A7-4810-93DC-90F3FB63EDA0}" dt="2025-04-15T08:25:29.919" v="6363" actId="1076"/>
          <ac:spMkLst>
            <pc:docMk/>
            <pc:sldMk cId="0" sldId="6827"/>
            <ac:spMk id="6" creationId="{E506FF9F-DDD1-E8EA-4A7C-7369D59FD5DC}"/>
          </ac:spMkLst>
        </pc:spChg>
        <pc:spChg chg="mod">
          <ac:chgData name="Aurimas Krasauskas" userId="d27c712e-260d-403d-8da0-1e6ef673d589" providerId="ADAL" clId="{475F69A8-E4A7-4810-93DC-90F3FB63EDA0}" dt="2025-04-11T11:40:30.285" v="1757" actId="1076"/>
          <ac:spMkLst>
            <pc:docMk/>
            <pc:sldMk cId="0" sldId="6827"/>
            <ac:spMk id="8" creationId="{00000000-0000-0000-0000-000000000000}"/>
          </ac:spMkLst>
        </pc:spChg>
        <pc:spChg chg="mod">
          <ac:chgData name="Aurimas Krasauskas" userId="d27c712e-260d-403d-8da0-1e6ef673d589" providerId="ADAL" clId="{475F69A8-E4A7-4810-93DC-90F3FB63EDA0}" dt="2025-04-11T11:40:57.529" v="1762" actId="1076"/>
          <ac:spMkLst>
            <pc:docMk/>
            <pc:sldMk cId="0" sldId="6827"/>
            <ac:spMk id="12" creationId="{00000000-0000-0000-0000-000000000000}"/>
          </ac:spMkLst>
        </pc:spChg>
        <pc:spChg chg="mod">
          <ac:chgData name="Aurimas Krasauskas" userId="d27c712e-260d-403d-8da0-1e6ef673d589" providerId="ADAL" clId="{475F69A8-E4A7-4810-93DC-90F3FB63EDA0}" dt="2025-04-11T11:40:06.684" v="1756" actId="2711"/>
          <ac:spMkLst>
            <pc:docMk/>
            <pc:sldMk cId="0" sldId="6827"/>
            <ac:spMk id="15" creationId="{00000000-0000-0000-0000-000000000000}"/>
          </ac:spMkLst>
        </pc:spChg>
        <pc:spChg chg="mod">
          <ac:chgData name="Aurimas Krasauskas" userId="d27c712e-260d-403d-8da0-1e6ef673d589" providerId="ADAL" clId="{475F69A8-E4A7-4810-93DC-90F3FB63EDA0}" dt="2025-04-11T11:40:01.241" v="1755" actId="1076"/>
          <ac:spMkLst>
            <pc:docMk/>
            <pc:sldMk cId="0" sldId="6827"/>
            <ac:spMk id="16" creationId="{00000000-0000-0000-0000-000000000000}"/>
          </ac:spMkLst>
        </pc:spChg>
        <pc:spChg chg="mod">
          <ac:chgData name="Aurimas Krasauskas" userId="d27c712e-260d-403d-8da0-1e6ef673d589" providerId="ADAL" clId="{475F69A8-E4A7-4810-93DC-90F3FB63EDA0}" dt="2025-04-11T11:40:44.294" v="1760" actId="1076"/>
          <ac:spMkLst>
            <pc:docMk/>
            <pc:sldMk cId="0" sldId="6827"/>
            <ac:spMk id="19" creationId="{00000000-0000-0000-0000-000000000000}"/>
          </ac:spMkLst>
        </pc:spChg>
        <pc:spChg chg="mod">
          <ac:chgData name="Aurimas Krasauskas" userId="d27c712e-260d-403d-8da0-1e6ef673d589" providerId="ADAL" clId="{475F69A8-E4A7-4810-93DC-90F3FB63EDA0}" dt="2025-04-15T08:25:17.657" v="6361" actId="14100"/>
          <ac:spMkLst>
            <pc:docMk/>
            <pc:sldMk cId="0" sldId="6827"/>
            <ac:spMk id="20" creationId="{00000000-0000-0000-0000-000000000000}"/>
          </ac:spMkLst>
        </pc:spChg>
        <pc:spChg chg="mod">
          <ac:chgData name="Aurimas Krasauskas" userId="d27c712e-260d-403d-8da0-1e6ef673d589" providerId="ADAL" clId="{475F69A8-E4A7-4810-93DC-90F3FB63EDA0}" dt="2025-04-11T11:40:47.540" v="1761" actId="122"/>
          <ac:spMkLst>
            <pc:docMk/>
            <pc:sldMk cId="0" sldId="6827"/>
            <ac:spMk id="25" creationId="{00000000-0000-0000-0000-000000000000}"/>
          </ac:spMkLst>
        </pc:spChg>
        <pc:spChg chg="mod">
          <ac:chgData name="Aurimas Krasauskas" userId="d27c712e-260d-403d-8da0-1e6ef673d589" providerId="ADAL" clId="{475F69A8-E4A7-4810-93DC-90F3FB63EDA0}" dt="2025-04-11T11:39:39.820" v="1752" actId="1076"/>
          <ac:spMkLst>
            <pc:docMk/>
            <pc:sldMk cId="0" sldId="6827"/>
            <ac:spMk id="28" creationId="{00000000-0000-0000-0000-000000000000}"/>
          </ac:spMkLst>
        </pc:spChg>
        <pc:spChg chg="mod">
          <ac:chgData name="Aurimas Krasauskas" userId="d27c712e-260d-403d-8da0-1e6ef673d589" providerId="ADAL" clId="{475F69A8-E4A7-4810-93DC-90F3FB63EDA0}" dt="2025-04-11T11:39:30.868" v="1751" actId="14100"/>
          <ac:spMkLst>
            <pc:docMk/>
            <pc:sldMk cId="0" sldId="6827"/>
            <ac:spMk id="30" creationId="{00000000-0000-0000-0000-000000000000}"/>
          </ac:spMkLst>
        </pc:spChg>
        <pc:picChg chg="mod">
          <ac:chgData name="Aurimas Krasauskas" userId="d27c712e-260d-403d-8da0-1e6ef673d589" providerId="ADAL" clId="{475F69A8-E4A7-4810-93DC-90F3FB63EDA0}" dt="2025-04-11T11:26:09.300" v="1363" actId="1076"/>
          <ac:picMkLst>
            <pc:docMk/>
            <pc:sldMk cId="0" sldId="6827"/>
            <ac:picMk id="3" creationId="{00000000-0000-0000-0000-000000000000}"/>
          </ac:picMkLst>
        </pc:picChg>
        <pc:picChg chg="add mod">
          <ac:chgData name="Aurimas Krasauskas" userId="d27c712e-260d-403d-8da0-1e6ef673d589" providerId="ADAL" clId="{475F69A8-E4A7-4810-93DC-90F3FB63EDA0}" dt="2025-04-15T08:25:45.295" v="6366" actId="1076"/>
          <ac:picMkLst>
            <pc:docMk/>
            <pc:sldMk cId="0" sldId="6827"/>
            <ac:picMk id="4" creationId="{2E679FF6-0CAE-71A3-700B-95ECE934A228}"/>
          </ac:picMkLst>
        </pc:picChg>
        <pc:cxnChg chg="mod">
          <ac:chgData name="Aurimas Krasauskas" userId="d27c712e-260d-403d-8da0-1e6ef673d589" providerId="ADAL" clId="{475F69A8-E4A7-4810-93DC-90F3FB63EDA0}" dt="2025-04-11T10:54:15.597" v="929" actId="692"/>
          <ac:cxnSpMkLst>
            <pc:docMk/>
            <pc:sldMk cId="0" sldId="6827"/>
            <ac:cxnSpMk id="10" creationId="{00000000-0000-0000-0000-000000000000}"/>
          </ac:cxnSpMkLst>
        </pc:cxnChg>
        <pc:cxnChg chg="mod">
          <ac:chgData name="Aurimas Krasauskas" userId="d27c712e-260d-403d-8da0-1e6ef673d589" providerId="ADAL" clId="{475F69A8-E4A7-4810-93DC-90F3FB63EDA0}" dt="2025-04-11T11:34:12.828" v="1591" actId="14100"/>
          <ac:cxnSpMkLst>
            <pc:docMk/>
            <pc:sldMk cId="0" sldId="6827"/>
            <ac:cxnSpMk id="22" creationId="{00000000-0000-0000-0000-000000000000}"/>
          </ac:cxnSpMkLst>
        </pc:cxnChg>
        <pc:cxnChg chg="mod">
          <ac:chgData name="Aurimas Krasauskas" userId="d27c712e-260d-403d-8da0-1e6ef673d589" providerId="ADAL" clId="{475F69A8-E4A7-4810-93DC-90F3FB63EDA0}" dt="2025-04-11T11:26:09.300" v="1363" actId="1076"/>
          <ac:cxnSpMkLst>
            <pc:docMk/>
            <pc:sldMk cId="0" sldId="6827"/>
            <ac:cxnSpMk id="23" creationId="{00000000-0000-0000-0000-000000000000}"/>
          </ac:cxnSpMkLst>
        </pc:cxnChg>
        <pc:cxnChg chg="mod">
          <ac:chgData name="Aurimas Krasauskas" userId="d27c712e-260d-403d-8da0-1e6ef673d589" providerId="ADAL" clId="{475F69A8-E4A7-4810-93DC-90F3FB63EDA0}" dt="2025-04-11T10:54:15.597" v="929" actId="692"/>
          <ac:cxnSpMkLst>
            <pc:docMk/>
            <pc:sldMk cId="0" sldId="6827"/>
            <ac:cxnSpMk id="24" creationId="{00000000-0000-0000-0000-000000000000}"/>
          </ac:cxnSpMkLst>
        </pc:cxnChg>
        <pc:cxnChg chg="mod">
          <ac:chgData name="Aurimas Krasauskas" userId="d27c712e-260d-403d-8da0-1e6ef673d589" providerId="ADAL" clId="{475F69A8-E4A7-4810-93DC-90F3FB63EDA0}" dt="2025-04-23T05:00:44.680" v="9944" actId="14100"/>
          <ac:cxnSpMkLst>
            <pc:docMk/>
            <pc:sldMk cId="0" sldId="6827"/>
            <ac:cxnSpMk id="26" creationId="{00000000-0000-0000-0000-000000000000}"/>
          </ac:cxnSpMkLst>
        </pc:cxnChg>
        <pc:cxnChg chg="mod">
          <ac:chgData name="Aurimas Krasauskas" userId="d27c712e-260d-403d-8da0-1e6ef673d589" providerId="ADAL" clId="{475F69A8-E4A7-4810-93DC-90F3FB63EDA0}" dt="2025-04-11T10:54:15.597" v="929" actId="692"/>
          <ac:cxnSpMkLst>
            <pc:docMk/>
            <pc:sldMk cId="0" sldId="6827"/>
            <ac:cxnSpMk id="27" creationId="{00000000-0000-0000-0000-000000000000}"/>
          </ac:cxnSpMkLst>
        </pc:cxnChg>
        <pc:cxnChg chg="mod">
          <ac:chgData name="Aurimas Krasauskas" userId="d27c712e-260d-403d-8da0-1e6ef673d589" providerId="ADAL" clId="{475F69A8-E4A7-4810-93DC-90F3FB63EDA0}" dt="2025-04-11T10:54:15.597" v="929" actId="692"/>
          <ac:cxnSpMkLst>
            <pc:docMk/>
            <pc:sldMk cId="0" sldId="6827"/>
            <ac:cxnSpMk id="29" creationId="{00000000-0000-0000-0000-000000000000}"/>
          </ac:cxnSpMkLst>
        </pc:cxnChg>
        <pc:cxnChg chg="mod">
          <ac:chgData name="Aurimas Krasauskas" userId="d27c712e-260d-403d-8da0-1e6ef673d589" providerId="ADAL" clId="{475F69A8-E4A7-4810-93DC-90F3FB63EDA0}" dt="2025-04-11T11:39:17.777" v="1749" actId="1076"/>
          <ac:cxnSpMkLst>
            <pc:docMk/>
            <pc:sldMk cId="0" sldId="6827"/>
            <ac:cxnSpMk id="31" creationId="{00000000-0000-0000-0000-000000000000}"/>
          </ac:cxnSpMkLst>
        </pc:cxnChg>
      </pc:sldChg>
      <pc:sldChg chg="modSp mod setBg modAnim">
        <pc:chgData name="Aurimas Krasauskas" userId="d27c712e-260d-403d-8da0-1e6ef673d589" providerId="ADAL" clId="{475F69A8-E4A7-4810-93DC-90F3FB63EDA0}" dt="2025-04-25T08:25:42.037" v="10136"/>
        <pc:sldMkLst>
          <pc:docMk/>
          <pc:sldMk cId="0" sldId="6839"/>
        </pc:sldMkLst>
        <pc:spChg chg="mod">
          <ac:chgData name="Aurimas Krasauskas" userId="d27c712e-260d-403d-8da0-1e6ef673d589" providerId="ADAL" clId="{475F69A8-E4A7-4810-93DC-90F3FB63EDA0}" dt="2025-04-22T04:44:33.734" v="9594" actId="790"/>
          <ac:spMkLst>
            <pc:docMk/>
            <pc:sldMk cId="0" sldId="6839"/>
            <ac:spMk id="8" creationId="{00000000-0000-0000-0000-000000000000}"/>
          </ac:spMkLst>
        </pc:spChg>
        <pc:spChg chg="mod">
          <ac:chgData name="Aurimas Krasauskas" userId="d27c712e-260d-403d-8da0-1e6ef673d589" providerId="ADAL" clId="{475F69A8-E4A7-4810-93DC-90F3FB63EDA0}" dt="2025-04-18T09:53:43.628" v="9592" actId="20577"/>
          <ac:spMkLst>
            <pc:docMk/>
            <pc:sldMk cId="0" sldId="6839"/>
            <ac:spMk id="20" creationId="{00000000-0000-0000-0000-000000000000}"/>
          </ac:spMkLst>
        </pc:spChg>
        <pc:picChg chg="mod">
          <ac:chgData name="Aurimas Krasauskas" userId="d27c712e-260d-403d-8da0-1e6ef673d589" providerId="ADAL" clId="{475F69A8-E4A7-4810-93DC-90F3FB63EDA0}" dt="2025-04-11T10:09:29.730" v="237" actId="12789"/>
          <ac:picMkLst>
            <pc:docMk/>
            <pc:sldMk cId="0" sldId="6839"/>
            <ac:picMk id="10" creationId="{00000000-0000-0000-0000-000000000000}"/>
          </ac:picMkLst>
        </pc:picChg>
        <pc:picChg chg="mod">
          <ac:chgData name="Aurimas Krasauskas" userId="d27c712e-260d-403d-8da0-1e6ef673d589" providerId="ADAL" clId="{475F69A8-E4A7-4810-93DC-90F3FB63EDA0}" dt="2025-04-11T10:08:21.335" v="197" actId="1036"/>
          <ac:picMkLst>
            <pc:docMk/>
            <pc:sldMk cId="0" sldId="6839"/>
            <ac:picMk id="21" creationId="{00000000-0000-0000-0000-000000000000}"/>
          </ac:picMkLst>
        </pc:picChg>
      </pc:sldChg>
      <pc:sldChg chg="del ord">
        <pc:chgData name="Aurimas Krasauskas" userId="d27c712e-260d-403d-8da0-1e6ef673d589" providerId="ADAL" clId="{475F69A8-E4A7-4810-93DC-90F3FB63EDA0}" dt="2025-04-18T09:31:18.456" v="9163" actId="2696"/>
        <pc:sldMkLst>
          <pc:docMk/>
          <pc:sldMk cId="1179654488" sldId="6840"/>
        </pc:sldMkLst>
      </pc:sldChg>
      <pc:sldChg chg="del">
        <pc:chgData name="Aurimas Krasauskas" userId="d27c712e-260d-403d-8da0-1e6ef673d589" providerId="ADAL" clId="{475F69A8-E4A7-4810-93DC-90F3FB63EDA0}" dt="2025-04-14T06:13:32.518" v="2706" actId="2696"/>
        <pc:sldMkLst>
          <pc:docMk/>
          <pc:sldMk cId="908678725" sldId="6841"/>
        </pc:sldMkLst>
      </pc:sldChg>
      <pc:sldChg chg="addSp delSp modSp del mod ord">
        <pc:chgData name="Aurimas Krasauskas" userId="d27c712e-260d-403d-8da0-1e6ef673d589" providerId="ADAL" clId="{475F69A8-E4A7-4810-93DC-90F3FB63EDA0}" dt="2025-04-15T06:00:38.125" v="5416" actId="2696"/>
        <pc:sldMkLst>
          <pc:docMk/>
          <pc:sldMk cId="3143946679" sldId="6842"/>
        </pc:sldMkLst>
      </pc:sldChg>
      <pc:sldChg chg="del">
        <pc:chgData name="Aurimas Krasauskas" userId="d27c712e-260d-403d-8da0-1e6ef673d589" providerId="ADAL" clId="{475F69A8-E4A7-4810-93DC-90F3FB63EDA0}" dt="2025-04-18T06:48:04.775" v="8663" actId="2696"/>
        <pc:sldMkLst>
          <pc:docMk/>
          <pc:sldMk cId="3908153438" sldId="6843"/>
        </pc:sldMkLst>
      </pc:sldChg>
      <pc:sldChg chg="del">
        <pc:chgData name="Aurimas Krasauskas" userId="d27c712e-260d-403d-8da0-1e6ef673d589" providerId="ADAL" clId="{475F69A8-E4A7-4810-93DC-90F3FB63EDA0}" dt="2025-04-14T06:11:41.511" v="2703" actId="47"/>
        <pc:sldMkLst>
          <pc:docMk/>
          <pc:sldMk cId="4117147543" sldId="6844"/>
        </pc:sldMkLst>
      </pc:sldChg>
      <pc:sldChg chg="del">
        <pc:chgData name="Aurimas Krasauskas" userId="d27c712e-260d-403d-8da0-1e6ef673d589" providerId="ADAL" clId="{475F69A8-E4A7-4810-93DC-90F3FB63EDA0}" dt="2025-04-15T07:04:45.338" v="5903" actId="2696"/>
        <pc:sldMkLst>
          <pc:docMk/>
          <pc:sldMk cId="2248014432" sldId="6845"/>
        </pc:sldMkLst>
      </pc:sldChg>
      <pc:sldChg chg="del">
        <pc:chgData name="Aurimas Krasauskas" userId="d27c712e-260d-403d-8da0-1e6ef673d589" providerId="ADAL" clId="{475F69A8-E4A7-4810-93DC-90F3FB63EDA0}" dt="2025-04-18T06:48:39.922" v="8667" actId="2696"/>
        <pc:sldMkLst>
          <pc:docMk/>
          <pc:sldMk cId="656737370" sldId="6846"/>
        </pc:sldMkLst>
      </pc:sldChg>
      <pc:sldChg chg="del">
        <pc:chgData name="Aurimas Krasauskas" userId="d27c712e-260d-403d-8da0-1e6ef673d589" providerId="ADAL" clId="{475F69A8-E4A7-4810-93DC-90F3FB63EDA0}" dt="2025-04-18T06:48:44.483" v="8668" actId="2696"/>
        <pc:sldMkLst>
          <pc:docMk/>
          <pc:sldMk cId="2996255408" sldId="6847"/>
        </pc:sldMkLst>
      </pc:sldChg>
      <pc:sldChg chg="del">
        <pc:chgData name="Aurimas Krasauskas" userId="d27c712e-260d-403d-8da0-1e6ef673d589" providerId="ADAL" clId="{475F69A8-E4A7-4810-93DC-90F3FB63EDA0}" dt="2025-04-18T06:48:55.210" v="8669" actId="2696"/>
        <pc:sldMkLst>
          <pc:docMk/>
          <pc:sldMk cId="2421673926" sldId="6848"/>
        </pc:sldMkLst>
      </pc:sldChg>
      <pc:sldChg chg="del">
        <pc:chgData name="Aurimas Krasauskas" userId="d27c712e-260d-403d-8da0-1e6ef673d589" providerId="ADAL" clId="{475F69A8-E4A7-4810-93DC-90F3FB63EDA0}" dt="2025-04-18T06:48:31.244" v="8666" actId="2696"/>
        <pc:sldMkLst>
          <pc:docMk/>
          <pc:sldMk cId="2973717964" sldId="6849"/>
        </pc:sldMkLst>
      </pc:sldChg>
      <pc:sldChg chg="del">
        <pc:chgData name="Aurimas Krasauskas" userId="d27c712e-260d-403d-8da0-1e6ef673d589" providerId="ADAL" clId="{475F69A8-E4A7-4810-93DC-90F3FB63EDA0}" dt="2025-04-18T06:48:59.520" v="8670" actId="2696"/>
        <pc:sldMkLst>
          <pc:docMk/>
          <pc:sldMk cId="745462573" sldId="6850"/>
        </pc:sldMkLst>
      </pc:sldChg>
      <pc:sldChg chg="del">
        <pc:chgData name="Aurimas Krasauskas" userId="d27c712e-260d-403d-8da0-1e6ef673d589" providerId="ADAL" clId="{475F69A8-E4A7-4810-93DC-90F3FB63EDA0}" dt="2025-04-18T04:58:11.380" v="8187" actId="2696"/>
        <pc:sldMkLst>
          <pc:docMk/>
          <pc:sldMk cId="2705820677" sldId="6851"/>
        </pc:sldMkLst>
      </pc:sldChg>
      <pc:sldChg chg="modSp del mod">
        <pc:chgData name="Aurimas Krasauskas" userId="d27c712e-260d-403d-8da0-1e6ef673d589" providerId="ADAL" clId="{475F69A8-E4A7-4810-93DC-90F3FB63EDA0}" dt="2025-04-14T12:54:36.260" v="4870" actId="47"/>
        <pc:sldMkLst>
          <pc:docMk/>
          <pc:sldMk cId="1578032350" sldId="6852"/>
        </pc:sldMkLst>
      </pc:sldChg>
      <pc:sldChg chg="del">
        <pc:chgData name="Aurimas Krasauskas" userId="d27c712e-260d-403d-8da0-1e6ef673d589" providerId="ADAL" clId="{475F69A8-E4A7-4810-93DC-90F3FB63EDA0}" dt="2025-04-15T07:50:15.121" v="6215" actId="2696"/>
        <pc:sldMkLst>
          <pc:docMk/>
          <pc:sldMk cId="2727070938" sldId="6853"/>
        </pc:sldMkLst>
      </pc:sldChg>
      <pc:sldChg chg="del setBg">
        <pc:chgData name="Aurimas Krasauskas" userId="d27c712e-260d-403d-8da0-1e6ef673d589" providerId="ADAL" clId="{475F69A8-E4A7-4810-93DC-90F3FB63EDA0}" dt="2025-04-14T06:11:51.646" v="2704" actId="47"/>
        <pc:sldMkLst>
          <pc:docMk/>
          <pc:sldMk cId="4052733726" sldId="6854"/>
        </pc:sldMkLst>
      </pc:sldChg>
      <pc:sldChg chg="modSp del mod">
        <pc:chgData name="Aurimas Krasauskas" userId="d27c712e-260d-403d-8da0-1e6ef673d589" providerId="ADAL" clId="{475F69A8-E4A7-4810-93DC-90F3FB63EDA0}" dt="2025-04-22T06:41:39.871" v="9597" actId="2696"/>
        <pc:sldMkLst>
          <pc:docMk/>
          <pc:sldMk cId="607449302" sldId="6855"/>
        </pc:sldMkLst>
      </pc:sldChg>
      <pc:sldChg chg="addSp delSp modSp mod ord">
        <pc:chgData name="Aurimas Krasauskas" userId="d27c712e-260d-403d-8da0-1e6ef673d589" providerId="ADAL" clId="{475F69A8-E4A7-4810-93DC-90F3FB63EDA0}" dt="2025-04-18T07:45:45.692" v="8723" actId="790"/>
        <pc:sldMkLst>
          <pc:docMk/>
          <pc:sldMk cId="3363538695" sldId="6856"/>
        </pc:sldMkLst>
        <pc:spChg chg="add mod">
          <ac:chgData name="Aurimas Krasauskas" userId="d27c712e-260d-403d-8da0-1e6ef673d589" providerId="ADAL" clId="{475F69A8-E4A7-4810-93DC-90F3FB63EDA0}" dt="2025-04-18T07:45:45.692" v="8723" actId="790"/>
          <ac:spMkLst>
            <pc:docMk/>
            <pc:sldMk cId="3363538695" sldId="6856"/>
            <ac:spMk id="3" creationId="{0FB34FC5-BBCE-5FF9-E798-5A02473C23FD}"/>
          </ac:spMkLst>
        </pc:spChg>
        <pc:spChg chg="add mod">
          <ac:chgData name="Aurimas Krasauskas" userId="d27c712e-260d-403d-8da0-1e6ef673d589" providerId="ADAL" clId="{475F69A8-E4A7-4810-93DC-90F3FB63EDA0}" dt="2025-04-15T10:47:16.778" v="7801" actId="20577"/>
          <ac:spMkLst>
            <pc:docMk/>
            <pc:sldMk cId="3363538695" sldId="6856"/>
            <ac:spMk id="19" creationId="{250020DA-51BB-6AC5-9AB7-1808A1F939FC}"/>
          </ac:spMkLst>
        </pc:spChg>
        <pc:spChg chg="add mod">
          <ac:chgData name="Aurimas Krasauskas" userId="d27c712e-260d-403d-8da0-1e6ef673d589" providerId="ADAL" clId="{475F69A8-E4A7-4810-93DC-90F3FB63EDA0}" dt="2025-04-15T10:47:05.689" v="7798" actId="2711"/>
          <ac:spMkLst>
            <pc:docMk/>
            <pc:sldMk cId="3363538695" sldId="6856"/>
            <ac:spMk id="21" creationId="{6C6AE197-DA0F-8A57-5DF8-33D5F75A7548}"/>
          </ac:spMkLst>
        </pc:spChg>
        <pc:picChg chg="mod">
          <ac:chgData name="Aurimas Krasauskas" userId="d27c712e-260d-403d-8da0-1e6ef673d589" providerId="ADAL" clId="{475F69A8-E4A7-4810-93DC-90F3FB63EDA0}" dt="2025-04-15T10:30:36.845" v="7584" actId="1076"/>
          <ac:picMkLst>
            <pc:docMk/>
            <pc:sldMk cId="3363538695" sldId="6856"/>
            <ac:picMk id="4" creationId="{00000000-0008-0000-0100-000057000000}"/>
          </ac:picMkLst>
        </pc:picChg>
        <pc:picChg chg="add mod">
          <ac:chgData name="Aurimas Krasauskas" userId="d27c712e-260d-403d-8da0-1e6ef673d589" providerId="ADAL" clId="{475F69A8-E4A7-4810-93DC-90F3FB63EDA0}" dt="2025-04-15T10:18:05.929" v="7566"/>
          <ac:picMkLst>
            <pc:docMk/>
            <pc:sldMk cId="3363538695" sldId="6856"/>
            <ac:picMk id="6" creationId="{AC7404F1-6385-C954-AD3E-CE736FDF23F2}"/>
          </ac:picMkLst>
        </pc:picChg>
        <pc:picChg chg="add mod">
          <ac:chgData name="Aurimas Krasauskas" userId="d27c712e-260d-403d-8da0-1e6ef673d589" providerId="ADAL" clId="{475F69A8-E4A7-4810-93DC-90F3FB63EDA0}" dt="2025-04-15T10:31:12.262" v="7588" actId="1076"/>
          <ac:picMkLst>
            <pc:docMk/>
            <pc:sldMk cId="3363538695" sldId="6856"/>
            <ac:picMk id="11" creationId="{0AA9B464-7DA7-D421-C5F7-A8379FBB7BAC}"/>
          </ac:picMkLst>
        </pc:picChg>
        <pc:picChg chg="add mod">
          <ac:chgData name="Aurimas Krasauskas" userId="d27c712e-260d-403d-8da0-1e6ef673d589" providerId="ADAL" clId="{475F69A8-E4A7-4810-93DC-90F3FB63EDA0}" dt="2025-04-15T10:37:39.227" v="7594" actId="14100"/>
          <ac:picMkLst>
            <pc:docMk/>
            <pc:sldMk cId="3363538695" sldId="6856"/>
            <ac:picMk id="15" creationId="{83A006DD-EF8B-53EE-F616-05C749D3CED9}"/>
          </ac:picMkLst>
        </pc:picChg>
      </pc:sldChg>
      <pc:sldChg chg="modSp del">
        <pc:chgData name="Aurimas Krasauskas" userId="d27c712e-260d-403d-8da0-1e6ef673d589" providerId="ADAL" clId="{475F69A8-E4A7-4810-93DC-90F3FB63EDA0}" dt="2025-04-18T06:49:07.152" v="8671" actId="2696"/>
        <pc:sldMkLst>
          <pc:docMk/>
          <pc:sldMk cId="9956827" sldId="6857"/>
        </pc:sldMkLst>
      </pc:sldChg>
      <pc:sldChg chg="addSp delSp modSp add mod">
        <pc:chgData name="Aurimas Krasauskas" userId="d27c712e-260d-403d-8da0-1e6ef673d589" providerId="ADAL" clId="{475F69A8-E4A7-4810-93DC-90F3FB63EDA0}" dt="2025-04-14T11:08:35.213" v="4286" actId="255"/>
        <pc:sldMkLst>
          <pc:docMk/>
          <pc:sldMk cId="1142674793" sldId="6858"/>
        </pc:sldMkLst>
        <pc:spChg chg="mod">
          <ac:chgData name="Aurimas Krasauskas" userId="d27c712e-260d-403d-8da0-1e6ef673d589" providerId="ADAL" clId="{475F69A8-E4A7-4810-93DC-90F3FB63EDA0}" dt="2025-04-14T11:08:35.213" v="4286" actId="255"/>
          <ac:spMkLst>
            <pc:docMk/>
            <pc:sldMk cId="1142674793" sldId="6858"/>
            <ac:spMk id="2" creationId="{4C64BB2F-31E4-B9DB-5BF9-D18386444D1B}"/>
          </ac:spMkLst>
        </pc:spChg>
        <pc:spChg chg="mod">
          <ac:chgData name="Aurimas Krasauskas" userId="d27c712e-260d-403d-8da0-1e6ef673d589" providerId="ADAL" clId="{475F69A8-E4A7-4810-93DC-90F3FB63EDA0}" dt="2025-04-14T10:23:34.374" v="4106" actId="1036"/>
          <ac:spMkLst>
            <pc:docMk/>
            <pc:sldMk cId="1142674793" sldId="6858"/>
            <ac:spMk id="6" creationId="{172D39D1-6109-1D48-FD03-1B5DC347A39D}"/>
          </ac:spMkLst>
        </pc:spChg>
        <pc:spChg chg="add mod">
          <ac:chgData name="Aurimas Krasauskas" userId="d27c712e-260d-403d-8da0-1e6ef673d589" providerId="ADAL" clId="{475F69A8-E4A7-4810-93DC-90F3FB63EDA0}" dt="2025-04-14T10:28:12.703" v="4123"/>
          <ac:spMkLst>
            <pc:docMk/>
            <pc:sldMk cId="1142674793" sldId="6858"/>
            <ac:spMk id="8" creationId="{40A39310-FC28-F3A2-1DBD-C60478D56C5B}"/>
          </ac:spMkLst>
        </pc:spChg>
        <pc:picChg chg="mod">
          <ac:chgData name="Aurimas Krasauskas" userId="d27c712e-260d-403d-8da0-1e6ef673d589" providerId="ADAL" clId="{475F69A8-E4A7-4810-93DC-90F3FB63EDA0}" dt="2025-04-14T08:36:23.782" v="3990" actId="1076"/>
          <ac:picMkLst>
            <pc:docMk/>
            <pc:sldMk cId="1142674793" sldId="6858"/>
            <ac:picMk id="5" creationId="{2E975C90-6ABE-99F3-2021-DBE968AA4058}"/>
          </ac:picMkLst>
        </pc:picChg>
        <pc:picChg chg="add mod">
          <ac:chgData name="Aurimas Krasauskas" userId="d27c712e-260d-403d-8da0-1e6ef673d589" providerId="ADAL" clId="{475F69A8-E4A7-4810-93DC-90F3FB63EDA0}" dt="2025-04-14T10:22:16.506" v="4098" actId="1076"/>
          <ac:picMkLst>
            <pc:docMk/>
            <pc:sldMk cId="1142674793" sldId="6858"/>
            <ac:picMk id="12" creationId="{17D445FC-1A7F-C7C4-7175-3CD65F193D38}"/>
          </ac:picMkLst>
        </pc:picChg>
      </pc:sldChg>
      <pc:sldChg chg="addSp delSp modSp add mod ord">
        <pc:chgData name="Aurimas Krasauskas" userId="d27c712e-260d-403d-8da0-1e6ef673d589" providerId="ADAL" clId="{475F69A8-E4A7-4810-93DC-90F3FB63EDA0}" dt="2025-04-22T07:31:27.263" v="9943"/>
        <pc:sldMkLst>
          <pc:docMk/>
          <pc:sldMk cId="1421527365" sldId="6859"/>
        </pc:sldMkLst>
        <pc:spChg chg="mod">
          <ac:chgData name="Aurimas Krasauskas" userId="d27c712e-260d-403d-8da0-1e6ef673d589" providerId="ADAL" clId="{475F69A8-E4A7-4810-93DC-90F3FB63EDA0}" dt="2025-04-14T11:08:13.644" v="4283" actId="255"/>
          <ac:spMkLst>
            <pc:docMk/>
            <pc:sldMk cId="1421527365" sldId="6859"/>
            <ac:spMk id="8" creationId="{1F873E61-5C25-D56E-2997-C9389A160DF3}"/>
          </ac:spMkLst>
        </pc:spChg>
        <pc:spChg chg="add mod">
          <ac:chgData name="Aurimas Krasauskas" userId="d27c712e-260d-403d-8da0-1e6ef673d589" providerId="ADAL" clId="{475F69A8-E4A7-4810-93DC-90F3FB63EDA0}" dt="2025-04-14T10:43:38.394" v="4228" actId="14100"/>
          <ac:spMkLst>
            <pc:docMk/>
            <pc:sldMk cId="1421527365" sldId="6859"/>
            <ac:spMk id="11" creationId="{2C358D99-00F7-F5A5-F662-FEFE0A631448}"/>
          </ac:spMkLst>
        </pc:spChg>
        <pc:picChg chg="add mod">
          <ac:chgData name="Aurimas Krasauskas" userId="d27c712e-260d-403d-8da0-1e6ef673d589" providerId="ADAL" clId="{475F69A8-E4A7-4810-93DC-90F3FB63EDA0}" dt="2025-04-14T10:37:16.224" v="4151" actId="1076"/>
          <ac:picMkLst>
            <pc:docMk/>
            <pc:sldMk cId="1421527365" sldId="6859"/>
            <ac:picMk id="9" creationId="{0BAA6CF3-BABF-6DEE-8D5F-FFDC4765979E}"/>
          </ac:picMkLst>
        </pc:picChg>
      </pc:sldChg>
      <pc:sldChg chg="addSp delSp modSp add mod delAnim">
        <pc:chgData name="Aurimas Krasauskas" userId="d27c712e-260d-403d-8da0-1e6ef673d589" providerId="ADAL" clId="{475F69A8-E4A7-4810-93DC-90F3FB63EDA0}" dt="2025-04-22T06:55:03.957" v="9632" actId="1076"/>
        <pc:sldMkLst>
          <pc:docMk/>
          <pc:sldMk cId="2015662025" sldId="6860"/>
        </pc:sldMkLst>
        <pc:spChg chg="mod">
          <ac:chgData name="Aurimas Krasauskas" userId="d27c712e-260d-403d-8da0-1e6ef673d589" providerId="ADAL" clId="{475F69A8-E4A7-4810-93DC-90F3FB63EDA0}" dt="2025-04-14T11:09:28.839" v="4309" actId="20577"/>
          <ac:spMkLst>
            <pc:docMk/>
            <pc:sldMk cId="2015662025" sldId="6860"/>
            <ac:spMk id="2" creationId="{CD2E68A6-8056-18E1-5F5F-60726D3E0AB2}"/>
          </ac:spMkLst>
        </pc:spChg>
        <pc:spChg chg="add mod">
          <ac:chgData name="Aurimas Krasauskas" userId="d27c712e-260d-403d-8da0-1e6ef673d589" providerId="ADAL" clId="{475F69A8-E4A7-4810-93DC-90F3FB63EDA0}" dt="2025-04-22T06:55:03.957" v="9632" actId="1076"/>
          <ac:spMkLst>
            <pc:docMk/>
            <pc:sldMk cId="2015662025" sldId="6860"/>
            <ac:spMk id="10" creationId="{9FB4C468-0AE3-59D4-6ADA-B0ED6B021C96}"/>
          </ac:spMkLst>
        </pc:spChg>
        <pc:spChg chg="add mod">
          <ac:chgData name="Aurimas Krasauskas" userId="d27c712e-260d-403d-8da0-1e6ef673d589" providerId="ADAL" clId="{475F69A8-E4A7-4810-93DC-90F3FB63EDA0}" dt="2025-04-22T06:54:54.806" v="9630" actId="1076"/>
          <ac:spMkLst>
            <pc:docMk/>
            <pc:sldMk cId="2015662025" sldId="6860"/>
            <ac:spMk id="14" creationId="{0A1EAA27-DE6C-2A62-3F04-2AEF8262139A}"/>
          </ac:spMkLst>
        </pc:spChg>
        <pc:picChg chg="add mod">
          <ac:chgData name="Aurimas Krasauskas" userId="d27c712e-260d-403d-8da0-1e6ef673d589" providerId="ADAL" clId="{475F69A8-E4A7-4810-93DC-90F3FB63EDA0}" dt="2025-04-14T10:52:45.735" v="4243"/>
          <ac:picMkLst>
            <pc:docMk/>
            <pc:sldMk cId="2015662025" sldId="6860"/>
            <ac:picMk id="4" creationId="{29C4888B-3ECF-4677-1207-D6663E2A3045}"/>
          </ac:picMkLst>
        </pc:picChg>
        <pc:picChg chg="add mod">
          <ac:chgData name="Aurimas Krasauskas" userId="d27c712e-260d-403d-8da0-1e6ef673d589" providerId="ADAL" clId="{475F69A8-E4A7-4810-93DC-90F3FB63EDA0}" dt="2025-04-22T06:54:15.768" v="9624" actId="12788"/>
          <ac:picMkLst>
            <pc:docMk/>
            <pc:sldMk cId="2015662025" sldId="6860"/>
            <ac:picMk id="11" creationId="{337BC887-D73D-1775-2321-6CD31C025CD0}"/>
          </ac:picMkLst>
        </pc:picChg>
        <pc:picChg chg="add mod">
          <ac:chgData name="Aurimas Krasauskas" userId="d27c712e-260d-403d-8da0-1e6ef673d589" providerId="ADAL" clId="{475F69A8-E4A7-4810-93DC-90F3FB63EDA0}" dt="2025-04-22T06:54:21.253" v="9626" actId="1076"/>
          <ac:picMkLst>
            <pc:docMk/>
            <pc:sldMk cId="2015662025" sldId="6860"/>
            <ac:picMk id="1026" creationId="{F3F2C56A-ECAF-346A-4FD0-E20304A2AB06}"/>
          </ac:picMkLst>
        </pc:picChg>
      </pc:sldChg>
      <pc:sldChg chg="addSp delSp modSp add mod ord">
        <pc:chgData name="Aurimas Krasauskas" userId="d27c712e-260d-403d-8da0-1e6ef673d589" providerId="ADAL" clId="{475F69A8-E4A7-4810-93DC-90F3FB63EDA0}" dt="2025-04-15T07:16:00.756" v="6082" actId="790"/>
        <pc:sldMkLst>
          <pc:docMk/>
          <pc:sldMk cId="2574814948" sldId="6861"/>
        </pc:sldMkLst>
        <pc:spChg chg="mod">
          <ac:chgData name="Aurimas Krasauskas" userId="d27c712e-260d-403d-8da0-1e6ef673d589" providerId="ADAL" clId="{475F69A8-E4A7-4810-93DC-90F3FB63EDA0}" dt="2025-04-14T12:18:41.755" v="4750" actId="790"/>
          <ac:spMkLst>
            <pc:docMk/>
            <pc:sldMk cId="2574814948" sldId="6861"/>
            <ac:spMk id="4" creationId="{F6969CAA-DECB-14DC-B1C0-BCFA0921F769}"/>
          </ac:spMkLst>
        </pc:spChg>
        <pc:spChg chg="add mod">
          <ac:chgData name="Aurimas Krasauskas" userId="d27c712e-260d-403d-8da0-1e6ef673d589" providerId="ADAL" clId="{475F69A8-E4A7-4810-93DC-90F3FB63EDA0}" dt="2025-04-14T12:18:27.593" v="4749" actId="1076"/>
          <ac:spMkLst>
            <pc:docMk/>
            <pc:sldMk cId="2574814948" sldId="6861"/>
            <ac:spMk id="9" creationId="{36C9849F-DA2A-A86B-3172-38F1E06F3A78}"/>
          </ac:spMkLst>
        </pc:spChg>
        <pc:spChg chg="add mod">
          <ac:chgData name="Aurimas Krasauskas" userId="d27c712e-260d-403d-8da0-1e6ef673d589" providerId="ADAL" clId="{475F69A8-E4A7-4810-93DC-90F3FB63EDA0}" dt="2025-04-15T07:16:00.756" v="6082" actId="790"/>
          <ac:spMkLst>
            <pc:docMk/>
            <pc:sldMk cId="2574814948" sldId="6861"/>
            <ac:spMk id="22" creationId="{CD88380F-303B-8A89-C0B7-431BE059896A}"/>
          </ac:spMkLst>
        </pc:spChg>
        <pc:spChg chg="add mod">
          <ac:chgData name="Aurimas Krasauskas" userId="d27c712e-260d-403d-8da0-1e6ef673d589" providerId="ADAL" clId="{475F69A8-E4A7-4810-93DC-90F3FB63EDA0}" dt="2025-04-15T07:15:18.576" v="6080" actId="1036"/>
          <ac:spMkLst>
            <pc:docMk/>
            <pc:sldMk cId="2574814948" sldId="6861"/>
            <ac:spMk id="24" creationId="{4853594C-CF46-2E14-82BA-AC6700A73156}"/>
          </ac:spMkLst>
        </pc:spChg>
        <pc:picChg chg="add mod">
          <ac:chgData name="Aurimas Krasauskas" userId="d27c712e-260d-403d-8da0-1e6ef673d589" providerId="ADAL" clId="{475F69A8-E4A7-4810-93DC-90F3FB63EDA0}" dt="2025-04-15T07:15:36.545" v="6081" actId="14100"/>
          <ac:picMkLst>
            <pc:docMk/>
            <pc:sldMk cId="2574814948" sldId="6861"/>
            <ac:picMk id="5" creationId="{C67FAC99-09AF-417B-74B4-D845E5D27702}"/>
          </ac:picMkLst>
        </pc:picChg>
        <pc:picChg chg="add mod">
          <ac:chgData name="Aurimas Krasauskas" userId="d27c712e-260d-403d-8da0-1e6ef673d589" providerId="ADAL" clId="{475F69A8-E4A7-4810-93DC-90F3FB63EDA0}" dt="2025-04-14T12:18:10.464" v="4747" actId="1076"/>
          <ac:picMkLst>
            <pc:docMk/>
            <pc:sldMk cId="2574814948" sldId="6861"/>
            <ac:picMk id="8" creationId="{788F6113-3B70-4949-6E45-1205F47DBB3D}"/>
          </ac:picMkLst>
        </pc:picChg>
        <pc:cxnChg chg="add mod">
          <ac:chgData name="Aurimas Krasauskas" userId="d27c712e-260d-403d-8da0-1e6ef673d589" providerId="ADAL" clId="{475F69A8-E4A7-4810-93DC-90F3FB63EDA0}" dt="2025-04-14T12:18:27.593" v="4749" actId="1076"/>
          <ac:cxnSpMkLst>
            <pc:docMk/>
            <pc:sldMk cId="2574814948" sldId="6861"/>
            <ac:cxnSpMk id="10" creationId="{CB12CBF1-3310-5AA0-DDEF-685C1E3360C7}"/>
          </ac:cxnSpMkLst>
        </pc:cxnChg>
      </pc:sldChg>
      <pc:sldChg chg="addSp delSp modSp add mod ord">
        <pc:chgData name="Aurimas Krasauskas" userId="d27c712e-260d-403d-8da0-1e6ef673d589" providerId="ADAL" clId="{475F69A8-E4A7-4810-93DC-90F3FB63EDA0}" dt="2025-04-18T06:52:34.526" v="8673" actId="208"/>
        <pc:sldMkLst>
          <pc:docMk/>
          <pc:sldMk cId="2472262407" sldId="6862"/>
        </pc:sldMkLst>
        <pc:spChg chg="add mod">
          <ac:chgData name="Aurimas Krasauskas" userId="d27c712e-260d-403d-8da0-1e6ef673d589" providerId="ADAL" clId="{475F69A8-E4A7-4810-93DC-90F3FB63EDA0}" dt="2025-04-18T06:52:14.383" v="8672" actId="207"/>
          <ac:spMkLst>
            <pc:docMk/>
            <pc:sldMk cId="2472262407" sldId="6862"/>
            <ac:spMk id="10" creationId="{AFF3E50E-5F00-B306-8A4C-720DC9F0192C}"/>
          </ac:spMkLst>
        </pc:spChg>
        <pc:spChg chg="add mod">
          <ac:chgData name="Aurimas Krasauskas" userId="d27c712e-260d-403d-8da0-1e6ef673d589" providerId="ADAL" clId="{475F69A8-E4A7-4810-93DC-90F3FB63EDA0}" dt="2025-04-15T09:13:02.824" v="6928" actId="790"/>
          <ac:spMkLst>
            <pc:docMk/>
            <pc:sldMk cId="2472262407" sldId="6862"/>
            <ac:spMk id="27" creationId="{3E2DE07F-6535-86CB-5CD1-086C4A0F6ED7}"/>
          </ac:spMkLst>
        </pc:spChg>
        <pc:spChg chg="add mod">
          <ac:chgData name="Aurimas Krasauskas" userId="d27c712e-260d-403d-8da0-1e6ef673d589" providerId="ADAL" clId="{475F69A8-E4A7-4810-93DC-90F3FB63EDA0}" dt="2025-04-15T09:01:06.067" v="6754" actId="1036"/>
          <ac:spMkLst>
            <pc:docMk/>
            <pc:sldMk cId="2472262407" sldId="6862"/>
            <ac:spMk id="29" creationId="{28058824-4569-4EAE-F3EF-A56B6C553000}"/>
          </ac:spMkLst>
        </pc:spChg>
        <pc:spChg chg="add mod">
          <ac:chgData name="Aurimas Krasauskas" userId="d27c712e-260d-403d-8da0-1e6ef673d589" providerId="ADAL" clId="{475F69A8-E4A7-4810-93DC-90F3FB63EDA0}" dt="2025-04-15T09:03:47.023" v="6774" actId="14100"/>
          <ac:spMkLst>
            <pc:docMk/>
            <pc:sldMk cId="2472262407" sldId="6862"/>
            <ac:spMk id="31" creationId="{A867E5B5-CCB1-76DD-9C18-C67A6FA670D5}"/>
          </ac:spMkLst>
        </pc:spChg>
        <pc:picChg chg="add del mod ord">
          <ac:chgData name="Aurimas Krasauskas" userId="d27c712e-260d-403d-8da0-1e6ef673d589" providerId="ADAL" clId="{475F69A8-E4A7-4810-93DC-90F3FB63EDA0}" dt="2025-04-15T09:12:48.635" v="6927" actId="1076"/>
          <ac:picMkLst>
            <pc:docMk/>
            <pc:sldMk cId="2472262407" sldId="6862"/>
            <ac:picMk id="11" creationId="{349FAC0A-5502-01E8-BD0F-CD935719B99A}"/>
          </ac:picMkLst>
        </pc:picChg>
        <pc:picChg chg="add mod">
          <ac:chgData name="Aurimas Krasauskas" userId="d27c712e-260d-403d-8da0-1e6ef673d589" providerId="ADAL" clId="{475F69A8-E4A7-4810-93DC-90F3FB63EDA0}" dt="2025-04-15T09:03:19.847" v="6770" actId="1076"/>
          <ac:picMkLst>
            <pc:docMk/>
            <pc:sldMk cId="2472262407" sldId="6862"/>
            <ac:picMk id="25" creationId="{CB17AD25-5003-66BA-45F6-A4020CEFB0AC}"/>
          </ac:picMkLst>
        </pc:picChg>
        <pc:cxnChg chg="add mod">
          <ac:chgData name="Aurimas Krasauskas" userId="d27c712e-260d-403d-8da0-1e6ef673d589" providerId="ADAL" clId="{475F69A8-E4A7-4810-93DC-90F3FB63EDA0}" dt="2025-04-18T06:52:34.526" v="8673" actId="208"/>
          <ac:cxnSpMkLst>
            <pc:docMk/>
            <pc:sldMk cId="2472262407" sldId="6862"/>
            <ac:cxnSpMk id="12" creationId="{098CDF36-09D6-EA4F-FCFD-FFCDE59BBC5E}"/>
          </ac:cxnSpMkLst>
        </pc:cxnChg>
        <pc:cxnChg chg="add mod">
          <ac:chgData name="Aurimas Krasauskas" userId="d27c712e-260d-403d-8da0-1e6ef673d589" providerId="ADAL" clId="{475F69A8-E4A7-4810-93DC-90F3FB63EDA0}" dt="2025-04-18T06:52:34.526" v="8673" actId="208"/>
          <ac:cxnSpMkLst>
            <pc:docMk/>
            <pc:sldMk cId="2472262407" sldId="6862"/>
            <ac:cxnSpMk id="14" creationId="{948AC8D5-6CE3-0C10-C388-A198594A701D}"/>
          </ac:cxnSpMkLst>
        </pc:cxnChg>
        <pc:cxnChg chg="add mod">
          <ac:chgData name="Aurimas Krasauskas" userId="d27c712e-260d-403d-8da0-1e6ef673d589" providerId="ADAL" clId="{475F69A8-E4A7-4810-93DC-90F3FB63EDA0}" dt="2025-04-18T06:52:34.526" v="8673" actId="208"/>
          <ac:cxnSpMkLst>
            <pc:docMk/>
            <pc:sldMk cId="2472262407" sldId="6862"/>
            <ac:cxnSpMk id="15" creationId="{67F51C5D-EB11-04D7-33B8-8772A390659D}"/>
          </ac:cxnSpMkLst>
        </pc:cxnChg>
      </pc:sldChg>
      <pc:sldChg chg="addSp delSp modSp add mod ord">
        <pc:chgData name="Aurimas Krasauskas" userId="d27c712e-260d-403d-8da0-1e6ef673d589" providerId="ADAL" clId="{475F69A8-E4A7-4810-93DC-90F3FB63EDA0}" dt="2025-04-15T07:26:19.037" v="6158" actId="20577"/>
        <pc:sldMkLst>
          <pc:docMk/>
          <pc:sldMk cId="2931899162" sldId="6863"/>
        </pc:sldMkLst>
        <pc:spChg chg="add mod">
          <ac:chgData name="Aurimas Krasauskas" userId="d27c712e-260d-403d-8da0-1e6ef673d589" providerId="ADAL" clId="{475F69A8-E4A7-4810-93DC-90F3FB63EDA0}" dt="2025-04-15T07:25:15.528" v="6113" actId="120"/>
          <ac:spMkLst>
            <pc:docMk/>
            <pc:sldMk cId="2931899162" sldId="6863"/>
            <ac:spMk id="9" creationId="{26ABE1C5-1F96-2F3E-D83C-0D2C54585237}"/>
          </ac:spMkLst>
        </pc:spChg>
        <pc:spChg chg="add mod">
          <ac:chgData name="Aurimas Krasauskas" userId="d27c712e-260d-403d-8da0-1e6ef673d589" providerId="ADAL" clId="{475F69A8-E4A7-4810-93DC-90F3FB63EDA0}" dt="2025-04-15T07:26:19.037" v="6158" actId="20577"/>
          <ac:spMkLst>
            <pc:docMk/>
            <pc:sldMk cId="2931899162" sldId="6863"/>
            <ac:spMk id="11" creationId="{479C14A6-03BB-262F-E536-7EC0A21498B4}"/>
          </ac:spMkLst>
        </pc:spChg>
        <pc:picChg chg="add mod">
          <ac:chgData name="Aurimas Krasauskas" userId="d27c712e-260d-403d-8da0-1e6ef673d589" providerId="ADAL" clId="{475F69A8-E4A7-4810-93DC-90F3FB63EDA0}" dt="2025-04-15T07:01:25.456" v="5863" actId="1038"/>
          <ac:picMkLst>
            <pc:docMk/>
            <pc:sldMk cId="2931899162" sldId="6863"/>
            <ac:picMk id="2" creationId="{3E48D787-A284-FACA-C074-FA17DEB77587}"/>
          </ac:picMkLst>
        </pc:picChg>
        <pc:picChg chg="add mod">
          <ac:chgData name="Aurimas Krasauskas" userId="d27c712e-260d-403d-8da0-1e6ef673d589" providerId="ADAL" clId="{475F69A8-E4A7-4810-93DC-90F3FB63EDA0}" dt="2025-04-15T07:01:31.223" v="5901" actId="1038"/>
          <ac:picMkLst>
            <pc:docMk/>
            <pc:sldMk cId="2931899162" sldId="6863"/>
            <ac:picMk id="5" creationId="{068AD89A-6A53-6413-A649-5B78D8003A27}"/>
          </ac:picMkLst>
        </pc:picChg>
        <pc:picChg chg="add mod">
          <ac:chgData name="Aurimas Krasauskas" userId="d27c712e-260d-403d-8da0-1e6ef673d589" providerId="ADAL" clId="{475F69A8-E4A7-4810-93DC-90F3FB63EDA0}" dt="2025-04-15T06:59:36.988" v="5819" actId="1037"/>
          <ac:picMkLst>
            <pc:docMk/>
            <pc:sldMk cId="2931899162" sldId="6863"/>
            <ac:picMk id="7" creationId="{BA63A171-F2E3-427D-749B-7B164CA8A238}"/>
          </ac:picMkLst>
        </pc:picChg>
      </pc:sldChg>
      <pc:sldChg chg="addSp delSp modSp add mod">
        <pc:chgData name="Aurimas Krasauskas" userId="d27c712e-260d-403d-8da0-1e6ef673d589" providerId="ADAL" clId="{475F69A8-E4A7-4810-93DC-90F3FB63EDA0}" dt="2025-04-15T05:59:00.696" v="5415" actId="14100"/>
        <pc:sldMkLst>
          <pc:docMk/>
          <pc:sldMk cId="4003953387" sldId="6864"/>
        </pc:sldMkLst>
        <pc:spChg chg="mod">
          <ac:chgData name="Aurimas Krasauskas" userId="d27c712e-260d-403d-8da0-1e6ef673d589" providerId="ADAL" clId="{475F69A8-E4A7-4810-93DC-90F3FB63EDA0}" dt="2025-04-15T04:49:31.394" v="5124" actId="14100"/>
          <ac:spMkLst>
            <pc:docMk/>
            <pc:sldMk cId="4003953387" sldId="6864"/>
            <ac:spMk id="4" creationId="{703596BE-F644-ACB8-3B9D-0A27955FC1AC}"/>
          </ac:spMkLst>
        </pc:spChg>
        <pc:spChg chg="add mod">
          <ac:chgData name="Aurimas Krasauskas" userId="d27c712e-260d-403d-8da0-1e6ef673d589" providerId="ADAL" clId="{475F69A8-E4A7-4810-93DC-90F3FB63EDA0}" dt="2025-04-15T05:56:16.458" v="5413" actId="1076"/>
          <ac:spMkLst>
            <pc:docMk/>
            <pc:sldMk cId="4003953387" sldId="6864"/>
            <ac:spMk id="5" creationId="{C8C5AFAC-7446-5E1B-63F0-E7E6217F058F}"/>
          </ac:spMkLst>
        </pc:spChg>
        <pc:spChg chg="add mod">
          <ac:chgData name="Aurimas Krasauskas" userId="d27c712e-260d-403d-8da0-1e6ef673d589" providerId="ADAL" clId="{475F69A8-E4A7-4810-93DC-90F3FB63EDA0}" dt="2025-04-15T05:40:20.273" v="5360" actId="1076"/>
          <ac:spMkLst>
            <pc:docMk/>
            <pc:sldMk cId="4003953387" sldId="6864"/>
            <ac:spMk id="39" creationId="{E1924A66-3383-2061-082D-F179541DD260}"/>
          </ac:spMkLst>
        </pc:spChg>
        <pc:spChg chg="add mod">
          <ac:chgData name="Aurimas Krasauskas" userId="d27c712e-260d-403d-8da0-1e6ef673d589" providerId="ADAL" clId="{475F69A8-E4A7-4810-93DC-90F3FB63EDA0}" dt="2025-04-15T05:55:43.017" v="5411" actId="1076"/>
          <ac:spMkLst>
            <pc:docMk/>
            <pc:sldMk cId="4003953387" sldId="6864"/>
            <ac:spMk id="56" creationId="{08C6AEFA-53B8-8D51-D389-1D4028314B59}"/>
          </ac:spMkLst>
        </pc:spChg>
        <pc:spChg chg="add mod">
          <ac:chgData name="Aurimas Krasauskas" userId="d27c712e-260d-403d-8da0-1e6ef673d589" providerId="ADAL" clId="{475F69A8-E4A7-4810-93DC-90F3FB63EDA0}" dt="2025-04-15T05:52:01.408" v="5383" actId="1076"/>
          <ac:spMkLst>
            <pc:docMk/>
            <pc:sldMk cId="4003953387" sldId="6864"/>
            <ac:spMk id="63" creationId="{F6F9A098-BA2F-F6A2-F25F-88AC3FE0AB4B}"/>
          </ac:spMkLst>
        </pc:spChg>
        <pc:spChg chg="add mod">
          <ac:chgData name="Aurimas Krasauskas" userId="d27c712e-260d-403d-8da0-1e6ef673d589" providerId="ADAL" clId="{475F69A8-E4A7-4810-93DC-90F3FB63EDA0}" dt="2025-04-15T05:41:10.193" v="5365" actId="790"/>
          <ac:spMkLst>
            <pc:docMk/>
            <pc:sldMk cId="4003953387" sldId="6864"/>
            <ac:spMk id="67" creationId="{D07031F4-32F4-C3D7-72B7-0EC418CB49E2}"/>
          </ac:spMkLst>
        </pc:spChg>
        <pc:spChg chg="add mod">
          <ac:chgData name="Aurimas Krasauskas" userId="d27c712e-260d-403d-8da0-1e6ef673d589" providerId="ADAL" clId="{475F69A8-E4A7-4810-93DC-90F3FB63EDA0}" dt="2025-04-15T05:53:18.007" v="5400" actId="14100"/>
          <ac:spMkLst>
            <pc:docMk/>
            <pc:sldMk cId="4003953387" sldId="6864"/>
            <ac:spMk id="73" creationId="{7867C468-AEB9-C2FC-17C6-A8E0252F9644}"/>
          </ac:spMkLst>
        </pc:spChg>
        <pc:spChg chg="add mod">
          <ac:chgData name="Aurimas Krasauskas" userId="d27c712e-260d-403d-8da0-1e6ef673d589" providerId="ADAL" clId="{475F69A8-E4A7-4810-93DC-90F3FB63EDA0}" dt="2025-04-15T05:54:15.468" v="5410" actId="1036"/>
          <ac:spMkLst>
            <pc:docMk/>
            <pc:sldMk cId="4003953387" sldId="6864"/>
            <ac:spMk id="75" creationId="{BB2E21F5-38DD-E09A-BAA0-AA3CBF4AB51C}"/>
          </ac:spMkLst>
        </pc:spChg>
        <pc:picChg chg="add mod">
          <ac:chgData name="Aurimas Krasauskas" userId="d27c712e-260d-403d-8da0-1e6ef673d589" providerId="ADAL" clId="{475F69A8-E4A7-4810-93DC-90F3FB63EDA0}" dt="2025-04-15T05:51:36.089" v="5381" actId="1076"/>
          <ac:picMkLst>
            <pc:docMk/>
            <pc:sldMk cId="4003953387" sldId="6864"/>
            <ac:picMk id="3" creationId="{594139FA-4EFF-7654-59C5-A4DAD1C7DB1B}"/>
          </ac:picMkLst>
        </pc:picChg>
        <pc:picChg chg="add mod">
          <ac:chgData name="Aurimas Krasauskas" userId="d27c712e-260d-403d-8da0-1e6ef673d589" providerId="ADAL" clId="{475F69A8-E4A7-4810-93DC-90F3FB63EDA0}" dt="2025-04-15T05:26:21.774" v="5202" actId="1076"/>
          <ac:picMkLst>
            <pc:docMk/>
            <pc:sldMk cId="4003953387" sldId="6864"/>
            <ac:picMk id="29" creationId="{4343342F-36C8-FD1A-0534-3630404E1CCC}"/>
          </ac:picMkLst>
        </pc:picChg>
        <pc:picChg chg="add mod">
          <ac:chgData name="Aurimas Krasauskas" userId="d27c712e-260d-403d-8da0-1e6ef673d589" providerId="ADAL" clId="{475F69A8-E4A7-4810-93DC-90F3FB63EDA0}" dt="2025-04-15T05:26:25.915" v="5203" actId="1076"/>
          <ac:picMkLst>
            <pc:docMk/>
            <pc:sldMk cId="4003953387" sldId="6864"/>
            <ac:picMk id="31" creationId="{59316D8D-D102-0AC6-BE51-497CDCCCBB7C}"/>
          </ac:picMkLst>
        </pc:picChg>
        <pc:picChg chg="add mod">
          <ac:chgData name="Aurimas Krasauskas" userId="d27c712e-260d-403d-8da0-1e6ef673d589" providerId="ADAL" clId="{475F69A8-E4A7-4810-93DC-90F3FB63EDA0}" dt="2025-04-15T05:26:31.605" v="5204" actId="1076"/>
          <ac:picMkLst>
            <pc:docMk/>
            <pc:sldMk cId="4003953387" sldId="6864"/>
            <ac:picMk id="32" creationId="{C718693C-7F9E-90D8-51C0-3686193B4FD8}"/>
          </ac:picMkLst>
        </pc:picChg>
        <pc:picChg chg="add mod">
          <ac:chgData name="Aurimas Krasauskas" userId="d27c712e-260d-403d-8da0-1e6ef673d589" providerId="ADAL" clId="{475F69A8-E4A7-4810-93DC-90F3FB63EDA0}" dt="2025-04-15T05:55:43.017" v="5411" actId="1076"/>
          <ac:picMkLst>
            <pc:docMk/>
            <pc:sldMk cId="4003953387" sldId="6864"/>
            <ac:picMk id="33" creationId="{E67E0F7C-E595-23BD-B351-BEA7868807F5}"/>
          </ac:picMkLst>
        </pc:picChg>
        <pc:picChg chg="add mod ord">
          <ac:chgData name="Aurimas Krasauskas" userId="d27c712e-260d-403d-8da0-1e6ef673d589" providerId="ADAL" clId="{475F69A8-E4A7-4810-93DC-90F3FB63EDA0}" dt="2025-04-15T05:40:27.056" v="5362" actId="1076"/>
          <ac:picMkLst>
            <pc:docMk/>
            <pc:sldMk cId="4003953387" sldId="6864"/>
            <ac:picMk id="35" creationId="{82512CB6-641F-EC3F-45AE-B97C70B1174C}"/>
          </ac:picMkLst>
        </pc:picChg>
        <pc:picChg chg="add mod ord">
          <ac:chgData name="Aurimas Krasauskas" userId="d27c712e-260d-403d-8da0-1e6ef673d589" providerId="ADAL" clId="{475F69A8-E4A7-4810-93DC-90F3FB63EDA0}" dt="2025-04-15T05:55:43.017" v="5411" actId="1076"/>
          <ac:picMkLst>
            <pc:docMk/>
            <pc:sldMk cId="4003953387" sldId="6864"/>
            <ac:picMk id="37" creationId="{7A2BA769-A2EF-886C-87C0-2218BF9BE1AE}"/>
          </ac:picMkLst>
        </pc:picChg>
        <pc:cxnChg chg="add mod">
          <ac:chgData name="Aurimas Krasauskas" userId="d27c712e-260d-403d-8da0-1e6ef673d589" providerId="ADAL" clId="{475F69A8-E4A7-4810-93DC-90F3FB63EDA0}" dt="2025-04-15T05:56:16.458" v="5413" actId="1076"/>
          <ac:cxnSpMkLst>
            <pc:docMk/>
            <pc:sldMk cId="4003953387" sldId="6864"/>
            <ac:cxnSpMk id="6" creationId="{16C3AEF9-0496-7B85-3DAB-F9CACB92E036}"/>
          </ac:cxnSpMkLst>
        </pc:cxnChg>
        <pc:cxnChg chg="add mod">
          <ac:chgData name="Aurimas Krasauskas" userId="d27c712e-260d-403d-8da0-1e6ef673d589" providerId="ADAL" clId="{475F69A8-E4A7-4810-93DC-90F3FB63EDA0}" dt="2025-04-15T05:40:33.822" v="5363" actId="14100"/>
          <ac:cxnSpMkLst>
            <pc:docMk/>
            <pc:sldMk cId="4003953387" sldId="6864"/>
            <ac:cxnSpMk id="40" creationId="{4BBB9FC2-DB59-65B0-411F-5AE5C200815B}"/>
          </ac:cxnSpMkLst>
        </pc:cxnChg>
        <pc:cxnChg chg="add mod">
          <ac:chgData name="Aurimas Krasauskas" userId="d27c712e-260d-403d-8da0-1e6ef673d589" providerId="ADAL" clId="{475F69A8-E4A7-4810-93DC-90F3FB63EDA0}" dt="2025-04-15T05:56:16.458" v="5413" actId="1076"/>
          <ac:cxnSpMkLst>
            <pc:docMk/>
            <pc:sldMk cId="4003953387" sldId="6864"/>
            <ac:cxnSpMk id="45" creationId="{AD3F7463-BD8E-6B06-224B-E8C74FF5520B}"/>
          </ac:cxnSpMkLst>
        </pc:cxnChg>
        <pc:cxnChg chg="add mod">
          <ac:chgData name="Aurimas Krasauskas" userId="d27c712e-260d-403d-8da0-1e6ef673d589" providerId="ADAL" clId="{475F69A8-E4A7-4810-93DC-90F3FB63EDA0}" dt="2025-04-15T05:59:00.696" v="5415" actId="14100"/>
          <ac:cxnSpMkLst>
            <pc:docMk/>
            <pc:sldMk cId="4003953387" sldId="6864"/>
            <ac:cxnSpMk id="46" creationId="{2D907021-18CD-5B1B-F5E1-3DF695E33E8A}"/>
          </ac:cxnSpMkLst>
        </pc:cxnChg>
        <pc:cxnChg chg="add mod">
          <ac:chgData name="Aurimas Krasauskas" userId="d27c712e-260d-403d-8da0-1e6ef673d589" providerId="ADAL" clId="{475F69A8-E4A7-4810-93DC-90F3FB63EDA0}" dt="2025-04-15T05:56:16.458" v="5413" actId="1076"/>
          <ac:cxnSpMkLst>
            <pc:docMk/>
            <pc:sldMk cId="4003953387" sldId="6864"/>
            <ac:cxnSpMk id="47" creationId="{DFCE4EAF-682E-4123-0E64-6B034AD6CD56}"/>
          </ac:cxnSpMkLst>
        </pc:cxnChg>
        <pc:cxnChg chg="add mod">
          <ac:chgData name="Aurimas Krasauskas" userId="d27c712e-260d-403d-8da0-1e6ef673d589" providerId="ADAL" clId="{475F69A8-E4A7-4810-93DC-90F3FB63EDA0}" dt="2025-04-15T05:55:43.017" v="5411" actId="1076"/>
          <ac:cxnSpMkLst>
            <pc:docMk/>
            <pc:sldMk cId="4003953387" sldId="6864"/>
            <ac:cxnSpMk id="57" creationId="{930F55C4-44D5-A372-31A3-B65B1EF87256}"/>
          </ac:cxnSpMkLst>
        </pc:cxnChg>
        <pc:cxnChg chg="add mod">
          <ac:chgData name="Aurimas Krasauskas" userId="d27c712e-260d-403d-8da0-1e6ef673d589" providerId="ADAL" clId="{475F69A8-E4A7-4810-93DC-90F3FB63EDA0}" dt="2025-04-15T05:52:05.175" v="5384" actId="14100"/>
          <ac:cxnSpMkLst>
            <pc:docMk/>
            <pc:sldMk cId="4003953387" sldId="6864"/>
            <ac:cxnSpMk id="64" creationId="{4BA748C5-2CBA-B625-EB8E-1AF58CFAF612}"/>
          </ac:cxnSpMkLst>
        </pc:cxnChg>
        <pc:cxnChg chg="add mod">
          <ac:chgData name="Aurimas Krasauskas" userId="d27c712e-260d-403d-8da0-1e6ef673d589" providerId="ADAL" clId="{475F69A8-E4A7-4810-93DC-90F3FB63EDA0}" dt="2025-04-15T05:40:48.928" v="5364" actId="1076"/>
          <ac:cxnSpMkLst>
            <pc:docMk/>
            <pc:sldMk cId="4003953387" sldId="6864"/>
            <ac:cxnSpMk id="68" creationId="{880B6DD6-5F0D-878F-5467-7C42EF63F9F8}"/>
          </ac:cxnSpMkLst>
        </pc:cxnChg>
      </pc:sldChg>
      <pc:sldChg chg="addSp delSp modSp add mod">
        <pc:chgData name="Aurimas Krasauskas" userId="d27c712e-260d-403d-8da0-1e6ef673d589" providerId="ADAL" clId="{475F69A8-E4A7-4810-93DC-90F3FB63EDA0}" dt="2025-04-15T08:23:23.132" v="6355" actId="1076"/>
        <pc:sldMkLst>
          <pc:docMk/>
          <pc:sldMk cId="3344174936" sldId="6865"/>
        </pc:sldMkLst>
        <pc:spChg chg="add mod">
          <ac:chgData name="Aurimas Krasauskas" userId="d27c712e-260d-403d-8da0-1e6ef673d589" providerId="ADAL" clId="{475F69A8-E4A7-4810-93DC-90F3FB63EDA0}" dt="2025-04-15T06:26:20.821" v="5714" actId="1036"/>
          <ac:spMkLst>
            <pc:docMk/>
            <pc:sldMk cId="3344174936" sldId="6865"/>
            <ac:spMk id="6" creationId="{036098AB-AACD-7EE8-3226-9F56CDF5959E}"/>
          </ac:spMkLst>
        </pc:spChg>
        <pc:spChg chg="add mod">
          <ac:chgData name="Aurimas Krasauskas" userId="d27c712e-260d-403d-8da0-1e6ef673d589" providerId="ADAL" clId="{475F69A8-E4A7-4810-93DC-90F3FB63EDA0}" dt="2025-04-15T06:26:20.821" v="5714" actId="1036"/>
          <ac:spMkLst>
            <pc:docMk/>
            <pc:sldMk cId="3344174936" sldId="6865"/>
            <ac:spMk id="8" creationId="{4DEA3C64-6B82-21A7-710F-0E6F109BF4A8}"/>
          </ac:spMkLst>
        </pc:spChg>
        <pc:spChg chg="add mod">
          <ac:chgData name="Aurimas Krasauskas" userId="d27c712e-260d-403d-8da0-1e6ef673d589" providerId="ADAL" clId="{475F69A8-E4A7-4810-93DC-90F3FB63EDA0}" dt="2025-04-15T08:18:54.734" v="6302" actId="255"/>
          <ac:spMkLst>
            <pc:docMk/>
            <pc:sldMk cId="3344174936" sldId="6865"/>
            <ac:spMk id="22" creationId="{37F4DF66-E91E-E4F1-4745-41D5CC28B8EC}"/>
          </ac:spMkLst>
        </pc:spChg>
        <pc:spChg chg="add mod">
          <ac:chgData name="Aurimas Krasauskas" userId="d27c712e-260d-403d-8da0-1e6ef673d589" providerId="ADAL" clId="{475F69A8-E4A7-4810-93DC-90F3FB63EDA0}" dt="2025-04-15T08:19:03.630" v="6308" actId="1036"/>
          <ac:spMkLst>
            <pc:docMk/>
            <pc:sldMk cId="3344174936" sldId="6865"/>
            <ac:spMk id="23" creationId="{21C04FBB-17CF-63C1-B9D7-533135B599C6}"/>
          </ac:spMkLst>
        </pc:spChg>
        <pc:spChg chg="add mod">
          <ac:chgData name="Aurimas Krasauskas" userId="d27c712e-260d-403d-8da0-1e6ef673d589" providerId="ADAL" clId="{475F69A8-E4A7-4810-93DC-90F3FB63EDA0}" dt="2025-04-15T08:23:23.132" v="6355" actId="1076"/>
          <ac:spMkLst>
            <pc:docMk/>
            <pc:sldMk cId="3344174936" sldId="6865"/>
            <ac:spMk id="28" creationId="{C71E065F-2BD2-601C-E258-9B6C8A1CF792}"/>
          </ac:spMkLst>
        </pc:spChg>
        <pc:spChg chg="add mod">
          <ac:chgData name="Aurimas Krasauskas" userId="d27c712e-260d-403d-8da0-1e6ef673d589" providerId="ADAL" clId="{475F69A8-E4A7-4810-93DC-90F3FB63EDA0}" dt="2025-04-15T08:23:10.576" v="6353" actId="790"/>
          <ac:spMkLst>
            <pc:docMk/>
            <pc:sldMk cId="3344174936" sldId="6865"/>
            <ac:spMk id="30" creationId="{17C62E2D-FC79-9C4A-9E58-6708CAFDA3E8}"/>
          </ac:spMkLst>
        </pc:spChg>
        <pc:picChg chg="add mod ord">
          <ac:chgData name="Aurimas Krasauskas" userId="d27c712e-260d-403d-8da0-1e6ef673d589" providerId="ADAL" clId="{475F69A8-E4A7-4810-93DC-90F3FB63EDA0}" dt="2025-04-15T06:26:20.821" v="5714" actId="1036"/>
          <ac:picMkLst>
            <pc:docMk/>
            <pc:sldMk cId="3344174936" sldId="6865"/>
            <ac:picMk id="5" creationId="{F00A178D-E0AB-DAC1-20AF-30C458A4B836}"/>
          </ac:picMkLst>
        </pc:picChg>
        <pc:picChg chg="add mod">
          <ac:chgData name="Aurimas Krasauskas" userId="d27c712e-260d-403d-8da0-1e6ef673d589" providerId="ADAL" clId="{475F69A8-E4A7-4810-93DC-90F3FB63EDA0}" dt="2025-04-15T08:19:19.379" v="6309" actId="1076"/>
          <ac:picMkLst>
            <pc:docMk/>
            <pc:sldMk cId="3344174936" sldId="6865"/>
            <ac:picMk id="26" creationId="{8526F84F-E5CB-C76A-DF06-9342335372F0}"/>
          </ac:picMkLst>
        </pc:picChg>
        <pc:cxnChg chg="add mod">
          <ac:chgData name="Aurimas Krasauskas" userId="d27c712e-260d-403d-8da0-1e6ef673d589" providerId="ADAL" clId="{475F69A8-E4A7-4810-93DC-90F3FB63EDA0}" dt="2025-04-15T06:26:20.821" v="5714" actId="1036"/>
          <ac:cxnSpMkLst>
            <pc:docMk/>
            <pc:sldMk cId="3344174936" sldId="6865"/>
            <ac:cxnSpMk id="7" creationId="{62E2D4B1-16AC-78E5-8CE2-F85BAC046545}"/>
          </ac:cxnSpMkLst>
        </pc:cxnChg>
        <pc:cxnChg chg="add mod">
          <ac:chgData name="Aurimas Krasauskas" userId="d27c712e-260d-403d-8da0-1e6ef673d589" providerId="ADAL" clId="{475F69A8-E4A7-4810-93DC-90F3FB63EDA0}" dt="2025-04-15T06:26:20.821" v="5714" actId="1036"/>
          <ac:cxnSpMkLst>
            <pc:docMk/>
            <pc:sldMk cId="3344174936" sldId="6865"/>
            <ac:cxnSpMk id="9" creationId="{D9C7B1C8-3FF9-6347-2B13-0B3A06C16B0D}"/>
          </ac:cxnSpMkLst>
        </pc:cxnChg>
      </pc:sldChg>
      <pc:sldChg chg="addSp delSp modSp add mod">
        <pc:chgData name="Aurimas Krasauskas" userId="d27c712e-260d-403d-8da0-1e6ef673d589" providerId="ADAL" clId="{475F69A8-E4A7-4810-93DC-90F3FB63EDA0}" dt="2025-04-15T07:46:09.688" v="6212" actId="14100"/>
        <pc:sldMkLst>
          <pc:docMk/>
          <pc:sldMk cId="272153875" sldId="6866"/>
        </pc:sldMkLst>
        <pc:spChg chg="add mod">
          <ac:chgData name="Aurimas Krasauskas" userId="d27c712e-260d-403d-8da0-1e6ef673d589" providerId="ADAL" clId="{475F69A8-E4A7-4810-93DC-90F3FB63EDA0}" dt="2025-04-15T07:45:58.781" v="6211" actId="14100"/>
          <ac:spMkLst>
            <pc:docMk/>
            <pc:sldMk cId="272153875" sldId="6866"/>
            <ac:spMk id="6" creationId="{51129DA9-451C-F967-CBFB-4ED915E25DBC}"/>
          </ac:spMkLst>
        </pc:spChg>
        <pc:spChg chg="add mod">
          <ac:chgData name="Aurimas Krasauskas" userId="d27c712e-260d-403d-8da0-1e6ef673d589" providerId="ADAL" clId="{475F69A8-E4A7-4810-93DC-90F3FB63EDA0}" dt="2025-04-15T07:46:09.688" v="6212" actId="14100"/>
          <ac:spMkLst>
            <pc:docMk/>
            <pc:sldMk cId="272153875" sldId="6866"/>
            <ac:spMk id="8" creationId="{22FBFFA8-2579-918E-FE21-A89E66486DB1}"/>
          </ac:spMkLst>
        </pc:spChg>
        <pc:picChg chg="add mod">
          <ac:chgData name="Aurimas Krasauskas" userId="d27c712e-260d-403d-8da0-1e6ef673d589" providerId="ADAL" clId="{475F69A8-E4A7-4810-93DC-90F3FB63EDA0}" dt="2025-04-15T07:45:50.859" v="6209" actId="14100"/>
          <ac:picMkLst>
            <pc:docMk/>
            <pc:sldMk cId="272153875" sldId="6866"/>
            <ac:picMk id="3" creationId="{7AFAD257-655A-F70D-EE45-ED85669555E9}"/>
          </ac:picMkLst>
        </pc:picChg>
      </pc:sldChg>
      <pc:sldChg chg="addSp delSp modSp add mod">
        <pc:chgData name="Aurimas Krasauskas" userId="d27c712e-260d-403d-8da0-1e6ef673d589" providerId="ADAL" clId="{475F69A8-E4A7-4810-93DC-90F3FB63EDA0}" dt="2025-04-15T08:31:56.470" v="6419" actId="790"/>
        <pc:sldMkLst>
          <pc:docMk/>
          <pc:sldMk cId="1805996892" sldId="6867"/>
        </pc:sldMkLst>
        <pc:spChg chg="mod">
          <ac:chgData name="Aurimas Krasauskas" userId="d27c712e-260d-403d-8da0-1e6ef673d589" providerId="ADAL" clId="{475F69A8-E4A7-4810-93DC-90F3FB63EDA0}" dt="2025-04-15T08:29:54.446" v="6394" actId="790"/>
          <ac:spMkLst>
            <pc:docMk/>
            <pc:sldMk cId="1805996892" sldId="6867"/>
            <ac:spMk id="4" creationId="{4DC7BC0E-85E8-BA52-0C4A-8A73F211C181}"/>
          </ac:spMkLst>
        </pc:spChg>
        <pc:spChg chg="mod">
          <ac:chgData name="Aurimas Krasauskas" userId="d27c712e-260d-403d-8da0-1e6ef673d589" providerId="ADAL" clId="{475F69A8-E4A7-4810-93DC-90F3FB63EDA0}" dt="2025-04-15T08:31:56.470" v="6419" actId="790"/>
          <ac:spMkLst>
            <pc:docMk/>
            <pc:sldMk cId="1805996892" sldId="6867"/>
            <ac:spMk id="8" creationId="{B5903123-866A-A235-2542-B665B3E9BF7E}"/>
          </ac:spMkLst>
        </pc:spChg>
        <pc:picChg chg="add mod">
          <ac:chgData name="Aurimas Krasauskas" userId="d27c712e-260d-403d-8da0-1e6ef673d589" providerId="ADAL" clId="{475F69A8-E4A7-4810-93DC-90F3FB63EDA0}" dt="2025-04-15T08:31:36.774" v="6418" actId="1035"/>
          <ac:picMkLst>
            <pc:docMk/>
            <pc:sldMk cId="1805996892" sldId="6867"/>
            <ac:picMk id="12" creationId="{D28278BD-6B2D-C692-A7C9-4664A2E2ECCF}"/>
          </ac:picMkLst>
        </pc:picChg>
        <pc:picChg chg="add mod">
          <ac:chgData name="Aurimas Krasauskas" userId="d27c712e-260d-403d-8da0-1e6ef673d589" providerId="ADAL" clId="{475F69A8-E4A7-4810-93DC-90F3FB63EDA0}" dt="2025-04-15T08:30:56.701" v="6404" actId="1076"/>
          <ac:picMkLst>
            <pc:docMk/>
            <pc:sldMk cId="1805996892" sldId="6867"/>
            <ac:picMk id="25" creationId="{CFE6F499-88EB-E825-B12D-2C9CA35FB177}"/>
          </ac:picMkLst>
        </pc:picChg>
      </pc:sldChg>
      <pc:sldChg chg="addSp delSp modSp add mod ord">
        <pc:chgData name="Aurimas Krasauskas" userId="d27c712e-260d-403d-8da0-1e6ef673d589" providerId="ADAL" clId="{475F69A8-E4A7-4810-93DC-90F3FB63EDA0}" dt="2025-04-15T10:39:35.272" v="7599"/>
        <pc:sldMkLst>
          <pc:docMk/>
          <pc:sldMk cId="2626001435" sldId="6868"/>
        </pc:sldMkLst>
        <pc:spChg chg="mod">
          <ac:chgData name="Aurimas Krasauskas" userId="d27c712e-260d-403d-8da0-1e6ef673d589" providerId="ADAL" clId="{475F69A8-E4A7-4810-93DC-90F3FB63EDA0}" dt="2025-04-15T09:42:43.632" v="7068" actId="1076"/>
          <ac:spMkLst>
            <pc:docMk/>
            <pc:sldMk cId="2626001435" sldId="6868"/>
            <ac:spMk id="4" creationId="{31A310CF-7593-F6D6-D108-1E8CD53F9221}"/>
          </ac:spMkLst>
        </pc:spChg>
        <pc:spChg chg="add mod">
          <ac:chgData name="Aurimas Krasauskas" userId="d27c712e-260d-403d-8da0-1e6ef673d589" providerId="ADAL" clId="{475F69A8-E4A7-4810-93DC-90F3FB63EDA0}" dt="2025-04-15T09:42:48.148" v="7069" actId="1076"/>
          <ac:spMkLst>
            <pc:docMk/>
            <pc:sldMk cId="2626001435" sldId="6868"/>
            <ac:spMk id="10" creationId="{4C316694-5B5D-843A-1B3F-C3F37B3BFBE1}"/>
          </ac:spMkLst>
        </pc:spChg>
        <pc:picChg chg="add mod modCrop">
          <ac:chgData name="Aurimas Krasauskas" userId="d27c712e-260d-403d-8da0-1e6ef673d589" providerId="ADAL" clId="{475F69A8-E4A7-4810-93DC-90F3FB63EDA0}" dt="2025-04-15T09:36:24.963" v="6966" actId="1076"/>
          <ac:picMkLst>
            <pc:docMk/>
            <pc:sldMk cId="2626001435" sldId="6868"/>
            <ac:picMk id="5" creationId="{AD814D8E-A35B-BED1-FD56-1AC382D4E540}"/>
          </ac:picMkLst>
        </pc:picChg>
        <pc:picChg chg="add mod modCrop">
          <ac:chgData name="Aurimas Krasauskas" userId="d27c712e-260d-403d-8da0-1e6ef673d589" providerId="ADAL" clId="{475F69A8-E4A7-4810-93DC-90F3FB63EDA0}" dt="2025-04-15T09:36:16.185" v="6965" actId="14100"/>
          <ac:picMkLst>
            <pc:docMk/>
            <pc:sldMk cId="2626001435" sldId="6868"/>
            <ac:picMk id="7" creationId="{17E1F25F-E346-55A7-D92D-D8AC7B42ED51}"/>
          </ac:picMkLst>
        </pc:picChg>
        <pc:picChg chg="add mod modCrop">
          <ac:chgData name="Aurimas Krasauskas" userId="d27c712e-260d-403d-8da0-1e6ef673d589" providerId="ADAL" clId="{475F69A8-E4A7-4810-93DC-90F3FB63EDA0}" dt="2025-04-15T09:36:42.738" v="6967" actId="408"/>
          <ac:picMkLst>
            <pc:docMk/>
            <pc:sldMk cId="2626001435" sldId="6868"/>
            <ac:picMk id="8" creationId="{388679AD-4F1C-D355-765D-E5F83F90A255}"/>
          </ac:picMkLst>
        </pc:picChg>
      </pc:sldChg>
      <pc:sldChg chg="addSp delSp modSp add mod">
        <pc:chgData name="Aurimas Krasauskas" userId="d27c712e-260d-403d-8da0-1e6ef673d589" providerId="ADAL" clId="{475F69A8-E4A7-4810-93DC-90F3FB63EDA0}" dt="2025-04-18T07:46:47.549" v="8774" actId="20577"/>
        <pc:sldMkLst>
          <pc:docMk/>
          <pc:sldMk cId="1658017656" sldId="6869"/>
        </pc:sldMkLst>
        <pc:spChg chg="mod">
          <ac:chgData name="Aurimas Krasauskas" userId="d27c712e-260d-403d-8da0-1e6ef673d589" providerId="ADAL" clId="{475F69A8-E4A7-4810-93DC-90F3FB63EDA0}" dt="2025-04-18T07:46:47.549" v="8774" actId="20577"/>
          <ac:spMkLst>
            <pc:docMk/>
            <pc:sldMk cId="1658017656" sldId="6869"/>
            <ac:spMk id="3" creationId="{1221E5AE-6541-4153-3094-F92F2E061E07}"/>
          </ac:spMkLst>
        </pc:spChg>
        <pc:spChg chg="add mod">
          <ac:chgData name="Aurimas Krasauskas" userId="d27c712e-260d-403d-8da0-1e6ef673d589" providerId="ADAL" clId="{475F69A8-E4A7-4810-93DC-90F3FB63EDA0}" dt="2025-04-15T11:00:35.921" v="8081" actId="6549"/>
          <ac:spMkLst>
            <pc:docMk/>
            <pc:sldMk cId="1658017656" sldId="6869"/>
            <ac:spMk id="12" creationId="{98A8D3D3-F60D-F231-4667-4DFEE97C99B7}"/>
          </ac:spMkLst>
        </pc:spChg>
        <pc:picChg chg="add mod">
          <ac:chgData name="Aurimas Krasauskas" userId="d27c712e-260d-403d-8da0-1e6ef673d589" providerId="ADAL" clId="{475F69A8-E4A7-4810-93DC-90F3FB63EDA0}" dt="2025-04-18T05:01:05.714" v="8216" actId="1037"/>
          <ac:picMkLst>
            <pc:docMk/>
            <pc:sldMk cId="1658017656" sldId="6869"/>
            <ac:picMk id="2" creationId="{5798461A-55A8-7D43-502D-CF3622CD3DD9}"/>
          </ac:picMkLst>
        </pc:picChg>
        <pc:picChg chg="add mod">
          <ac:chgData name="Aurimas Krasauskas" userId="d27c712e-260d-403d-8da0-1e6ef673d589" providerId="ADAL" clId="{475F69A8-E4A7-4810-93DC-90F3FB63EDA0}" dt="2025-04-18T05:00:15.541" v="8205" actId="1076"/>
          <ac:picMkLst>
            <pc:docMk/>
            <pc:sldMk cId="1658017656" sldId="6869"/>
            <ac:picMk id="5" creationId="{E7DE1A70-5BB3-0973-E6AF-71ADF993F257}"/>
          </ac:picMkLst>
        </pc:picChg>
        <pc:picChg chg="add mod">
          <ac:chgData name="Aurimas Krasauskas" userId="d27c712e-260d-403d-8da0-1e6ef673d589" providerId="ADAL" clId="{475F69A8-E4A7-4810-93DC-90F3FB63EDA0}" dt="2025-04-18T05:01:05.714" v="8216" actId="1037"/>
          <ac:picMkLst>
            <pc:docMk/>
            <pc:sldMk cId="1658017656" sldId="6869"/>
            <ac:picMk id="7" creationId="{626D0DFA-CA2B-1D7E-6367-2C8AF295DFD2}"/>
          </ac:picMkLst>
        </pc:picChg>
        <pc:picChg chg="add mod">
          <ac:chgData name="Aurimas Krasauskas" userId="d27c712e-260d-403d-8da0-1e6ef673d589" providerId="ADAL" clId="{475F69A8-E4A7-4810-93DC-90F3FB63EDA0}" dt="2025-04-18T05:00:56.629" v="8212" actId="1076"/>
          <ac:picMkLst>
            <pc:docMk/>
            <pc:sldMk cId="1658017656" sldId="6869"/>
            <ac:picMk id="10" creationId="{FF050AAA-6E2E-7B47-D87B-C414BB84736A}"/>
          </ac:picMkLst>
        </pc:picChg>
        <pc:picChg chg="add mod">
          <ac:chgData name="Aurimas Krasauskas" userId="d27c712e-260d-403d-8da0-1e6ef673d589" providerId="ADAL" clId="{475F69A8-E4A7-4810-93DC-90F3FB63EDA0}" dt="2025-04-18T05:01:05.714" v="8216" actId="1037"/>
          <ac:picMkLst>
            <pc:docMk/>
            <pc:sldMk cId="1658017656" sldId="6869"/>
            <ac:picMk id="11" creationId="{BDCA03EC-01C0-4371-A868-951ECBDED2D5}"/>
          </ac:picMkLst>
        </pc:picChg>
      </pc:sldChg>
      <pc:sldChg chg="addSp delSp modSp add mod">
        <pc:chgData name="Aurimas Krasauskas" userId="d27c712e-260d-403d-8da0-1e6ef673d589" providerId="ADAL" clId="{475F69A8-E4A7-4810-93DC-90F3FB63EDA0}" dt="2025-04-25T08:56:24.887" v="10281" actId="14100"/>
        <pc:sldMkLst>
          <pc:docMk/>
          <pc:sldMk cId="4294724378" sldId="6870"/>
        </pc:sldMkLst>
        <pc:spChg chg="mod">
          <ac:chgData name="Aurimas Krasauskas" userId="d27c712e-260d-403d-8da0-1e6ef673d589" providerId="ADAL" clId="{475F69A8-E4A7-4810-93DC-90F3FB63EDA0}" dt="2025-04-18T07:47:48.674" v="8804" actId="6549"/>
          <ac:spMkLst>
            <pc:docMk/>
            <pc:sldMk cId="4294724378" sldId="6870"/>
            <ac:spMk id="3" creationId="{8113862E-9C8D-829D-4398-5EA8BF25FC85}"/>
          </ac:spMkLst>
        </pc:spChg>
        <pc:spChg chg="add mod">
          <ac:chgData name="Aurimas Krasauskas" userId="d27c712e-260d-403d-8da0-1e6ef673d589" providerId="ADAL" clId="{475F69A8-E4A7-4810-93DC-90F3FB63EDA0}" dt="2025-04-18T07:48:41.981" v="8817" actId="1035"/>
          <ac:spMkLst>
            <pc:docMk/>
            <pc:sldMk cId="4294724378" sldId="6870"/>
            <ac:spMk id="7" creationId="{75451D19-7905-09FB-4202-12A961A98CB6}"/>
          </ac:spMkLst>
        </pc:spChg>
        <pc:spChg chg="add mod">
          <ac:chgData name="Aurimas Krasauskas" userId="d27c712e-260d-403d-8da0-1e6ef673d589" providerId="ADAL" clId="{475F69A8-E4A7-4810-93DC-90F3FB63EDA0}" dt="2025-04-18T07:48:41.981" v="8817" actId="1035"/>
          <ac:spMkLst>
            <pc:docMk/>
            <pc:sldMk cId="4294724378" sldId="6870"/>
            <ac:spMk id="9" creationId="{4AB0E171-6FA0-F6D9-36AB-F869F452070C}"/>
          </ac:spMkLst>
        </pc:spChg>
        <pc:picChg chg="add mod">
          <ac:chgData name="Aurimas Krasauskas" userId="d27c712e-260d-403d-8da0-1e6ef673d589" providerId="ADAL" clId="{475F69A8-E4A7-4810-93DC-90F3FB63EDA0}" dt="2025-04-25T08:56:24.887" v="10281" actId="14100"/>
          <ac:picMkLst>
            <pc:docMk/>
            <pc:sldMk cId="4294724378" sldId="6870"/>
            <ac:picMk id="8" creationId="{08DEF290-581F-5EA1-C73C-064FC51B4AE8}"/>
          </ac:picMkLst>
        </pc:picChg>
      </pc:sldChg>
      <pc:sldChg chg="addSp delSp modSp add mod">
        <pc:chgData name="Aurimas Krasauskas" userId="d27c712e-260d-403d-8da0-1e6ef673d589" providerId="ADAL" clId="{475F69A8-E4A7-4810-93DC-90F3FB63EDA0}" dt="2025-04-18T07:44:49.484" v="8694" actId="790"/>
        <pc:sldMkLst>
          <pc:docMk/>
          <pc:sldMk cId="4165479550" sldId="6871"/>
        </pc:sldMkLst>
        <pc:spChg chg="mod">
          <ac:chgData name="Aurimas Krasauskas" userId="d27c712e-260d-403d-8da0-1e6ef673d589" providerId="ADAL" clId="{475F69A8-E4A7-4810-93DC-90F3FB63EDA0}" dt="2025-04-18T07:44:49.484" v="8694" actId="790"/>
          <ac:spMkLst>
            <pc:docMk/>
            <pc:sldMk cId="4165479550" sldId="6871"/>
            <ac:spMk id="3" creationId="{7AC0F7AB-D52F-125F-E3DB-0716F7E609E9}"/>
          </ac:spMkLst>
        </pc:spChg>
        <pc:spChg chg="add mod">
          <ac:chgData name="Aurimas Krasauskas" userId="d27c712e-260d-403d-8da0-1e6ef673d589" providerId="ADAL" clId="{475F69A8-E4A7-4810-93DC-90F3FB63EDA0}" dt="2025-04-18T05:50:42.070" v="8656" actId="255"/>
          <ac:spMkLst>
            <pc:docMk/>
            <pc:sldMk cId="4165479550" sldId="6871"/>
            <ac:spMk id="10" creationId="{B8077E5E-6814-6231-6FE1-F74E37E24561}"/>
          </ac:spMkLst>
        </pc:spChg>
        <pc:spChg chg="add mod">
          <ac:chgData name="Aurimas Krasauskas" userId="d27c712e-260d-403d-8da0-1e6ef673d589" providerId="ADAL" clId="{475F69A8-E4A7-4810-93DC-90F3FB63EDA0}" dt="2025-04-18T05:50:58.027" v="8658" actId="255"/>
          <ac:spMkLst>
            <pc:docMk/>
            <pc:sldMk cId="4165479550" sldId="6871"/>
            <ac:spMk id="13" creationId="{68E0E194-2B65-F411-2BCE-BC8210E43726}"/>
          </ac:spMkLst>
        </pc:spChg>
      </pc:sldChg>
      <pc:sldChg chg="addSp delSp modSp new mod">
        <pc:chgData name="Aurimas Krasauskas" userId="d27c712e-260d-403d-8da0-1e6ef673d589" providerId="ADAL" clId="{475F69A8-E4A7-4810-93DC-90F3FB63EDA0}" dt="2025-04-18T09:14:20.067" v="9044" actId="1036"/>
        <pc:sldMkLst>
          <pc:docMk/>
          <pc:sldMk cId="1235741095" sldId="6872"/>
        </pc:sldMkLst>
        <pc:spChg chg="add mod">
          <ac:chgData name="Aurimas Krasauskas" userId="d27c712e-260d-403d-8da0-1e6ef673d589" providerId="ADAL" clId="{475F69A8-E4A7-4810-93DC-90F3FB63EDA0}" dt="2025-04-18T07:58:08.839" v="8884" actId="790"/>
          <ac:spMkLst>
            <pc:docMk/>
            <pc:sldMk cId="1235741095" sldId="6872"/>
            <ac:spMk id="8" creationId="{B11FBCA7-DB3A-D386-A666-10575F73C442}"/>
          </ac:spMkLst>
        </pc:spChg>
        <pc:spChg chg="add mod">
          <ac:chgData name="Aurimas Krasauskas" userId="d27c712e-260d-403d-8da0-1e6ef673d589" providerId="ADAL" clId="{475F69A8-E4A7-4810-93DC-90F3FB63EDA0}" dt="2025-04-18T09:14:09.204" v="9043" actId="20577"/>
          <ac:spMkLst>
            <pc:docMk/>
            <pc:sldMk cId="1235741095" sldId="6872"/>
            <ac:spMk id="17" creationId="{520AE02A-E390-23DC-0E2B-03080233517E}"/>
          </ac:spMkLst>
        </pc:spChg>
        <pc:spChg chg="add mod">
          <ac:chgData name="Aurimas Krasauskas" userId="d27c712e-260d-403d-8da0-1e6ef673d589" providerId="ADAL" clId="{475F69A8-E4A7-4810-93DC-90F3FB63EDA0}" dt="2025-04-18T09:14:20.067" v="9044" actId="1036"/>
          <ac:spMkLst>
            <pc:docMk/>
            <pc:sldMk cId="1235741095" sldId="6872"/>
            <ac:spMk id="19" creationId="{D8A24802-43AB-5AF9-DA8B-6896249460C3}"/>
          </ac:spMkLst>
        </pc:spChg>
        <pc:picChg chg="add mod">
          <ac:chgData name="Aurimas Krasauskas" userId="d27c712e-260d-403d-8da0-1e6ef673d589" providerId="ADAL" clId="{475F69A8-E4A7-4810-93DC-90F3FB63EDA0}" dt="2025-04-18T07:56:11.629" v="8871" actId="1076"/>
          <ac:picMkLst>
            <pc:docMk/>
            <pc:sldMk cId="1235741095" sldId="6872"/>
            <ac:picMk id="9" creationId="{3F6BFBA9-E647-2EBB-0454-B225D127C7E5}"/>
          </ac:picMkLst>
        </pc:picChg>
        <pc:picChg chg="add mod">
          <ac:chgData name="Aurimas Krasauskas" userId="d27c712e-260d-403d-8da0-1e6ef673d589" providerId="ADAL" clId="{475F69A8-E4A7-4810-93DC-90F3FB63EDA0}" dt="2025-04-18T07:57:49.085" v="8883" actId="14100"/>
          <ac:picMkLst>
            <pc:docMk/>
            <pc:sldMk cId="1235741095" sldId="6872"/>
            <ac:picMk id="11" creationId="{975901FF-48E4-A12F-A4BD-6AAB8869E5F9}"/>
          </ac:picMkLst>
        </pc:picChg>
        <pc:picChg chg="add mod">
          <ac:chgData name="Aurimas Krasauskas" userId="d27c712e-260d-403d-8da0-1e6ef673d589" providerId="ADAL" clId="{475F69A8-E4A7-4810-93DC-90F3FB63EDA0}" dt="2025-04-18T07:57:31.674" v="8880" actId="1076"/>
          <ac:picMkLst>
            <pc:docMk/>
            <pc:sldMk cId="1235741095" sldId="6872"/>
            <ac:picMk id="13" creationId="{F7DED2BC-C2BD-0B56-25C0-0F0302740795}"/>
          </ac:picMkLst>
        </pc:picChg>
        <pc:picChg chg="add mod">
          <ac:chgData name="Aurimas Krasauskas" userId="d27c712e-260d-403d-8da0-1e6ef673d589" providerId="ADAL" clId="{475F69A8-E4A7-4810-93DC-90F3FB63EDA0}" dt="2025-04-18T08:40:05.349" v="8887" actId="1076"/>
          <ac:picMkLst>
            <pc:docMk/>
            <pc:sldMk cId="1235741095" sldId="6872"/>
            <ac:picMk id="15" creationId="{3C72C75C-18D5-F131-7E12-AD8DD1CCF6E6}"/>
          </ac:picMkLst>
        </pc:picChg>
      </pc:sldChg>
      <pc:sldChg chg="new del">
        <pc:chgData name="Aurimas Krasauskas" userId="d27c712e-260d-403d-8da0-1e6ef673d589" providerId="ADAL" clId="{475F69A8-E4A7-4810-93DC-90F3FB63EDA0}" dt="2025-04-18T06:48:24.244" v="8665" actId="2696"/>
        <pc:sldMkLst>
          <pc:docMk/>
          <pc:sldMk cId="2527547641" sldId="6872"/>
        </pc:sldMkLst>
      </pc:sldChg>
      <pc:sldChg chg="addSp delSp modSp add del mod">
        <pc:chgData name="Aurimas Krasauskas" userId="d27c712e-260d-403d-8da0-1e6ef673d589" providerId="ADAL" clId="{475F69A8-E4A7-4810-93DC-90F3FB63EDA0}" dt="2025-04-18T09:41:52.283" v="9552" actId="2696"/>
        <pc:sldMkLst>
          <pc:docMk/>
          <pc:sldMk cId="1778094342" sldId="6873"/>
        </pc:sldMkLst>
        <pc:spChg chg="mod">
          <ac:chgData name="Aurimas Krasauskas" userId="d27c712e-260d-403d-8da0-1e6ef673d589" providerId="ADAL" clId="{475F69A8-E4A7-4810-93DC-90F3FB63EDA0}" dt="2025-04-18T09:24:33.543" v="9145" actId="790"/>
          <ac:spMkLst>
            <pc:docMk/>
            <pc:sldMk cId="1778094342" sldId="6873"/>
            <ac:spMk id="8" creationId="{D38209E8-573A-CCCD-0E0F-A99C4FF43996}"/>
          </ac:spMkLst>
        </pc:spChg>
        <pc:spChg chg="add mod">
          <ac:chgData name="Aurimas Krasauskas" userId="d27c712e-260d-403d-8da0-1e6ef673d589" providerId="ADAL" clId="{475F69A8-E4A7-4810-93DC-90F3FB63EDA0}" dt="2025-04-18T09:39:30.456" v="9499"/>
          <ac:spMkLst>
            <pc:docMk/>
            <pc:sldMk cId="1778094342" sldId="6873"/>
            <ac:spMk id="12" creationId="{751ED586-3379-6483-6CE4-BC3D52BFB13F}"/>
          </ac:spMkLst>
        </pc:spChg>
        <pc:spChg chg="add mod">
          <ac:chgData name="Aurimas Krasauskas" userId="d27c712e-260d-403d-8da0-1e6ef673d589" providerId="ADAL" clId="{475F69A8-E4A7-4810-93DC-90F3FB63EDA0}" dt="2025-04-18T09:39:11.036" v="9495" actId="1036"/>
          <ac:spMkLst>
            <pc:docMk/>
            <pc:sldMk cId="1778094342" sldId="6873"/>
            <ac:spMk id="20" creationId="{9F44D0DC-2EB6-12B7-5C9E-4F8EC4F7AB9F}"/>
          </ac:spMkLst>
        </pc:spChg>
        <pc:spChg chg="add mod">
          <ac:chgData name="Aurimas Krasauskas" userId="d27c712e-260d-403d-8da0-1e6ef673d589" providerId="ADAL" clId="{475F69A8-E4A7-4810-93DC-90F3FB63EDA0}" dt="2025-04-18T09:41:14.754" v="9550" actId="1076"/>
          <ac:spMkLst>
            <pc:docMk/>
            <pc:sldMk cId="1778094342" sldId="6873"/>
            <ac:spMk id="21" creationId="{2CB2DFB1-D034-E4A8-6DC3-833638D45600}"/>
          </ac:spMkLst>
        </pc:spChg>
        <pc:picChg chg="add mod">
          <ac:chgData name="Aurimas Krasauskas" userId="d27c712e-260d-403d-8da0-1e6ef673d589" providerId="ADAL" clId="{475F69A8-E4A7-4810-93DC-90F3FB63EDA0}" dt="2025-04-18T09:39:02.384" v="9491" actId="1036"/>
          <ac:picMkLst>
            <pc:docMk/>
            <pc:sldMk cId="1778094342" sldId="6873"/>
            <ac:picMk id="3" creationId="{5001BE62-DA2D-CAA9-5CDA-3033DDA61DFA}"/>
          </ac:picMkLst>
        </pc:picChg>
        <pc:picChg chg="add mod">
          <ac:chgData name="Aurimas Krasauskas" userId="d27c712e-260d-403d-8da0-1e6ef673d589" providerId="ADAL" clId="{475F69A8-E4A7-4810-93DC-90F3FB63EDA0}" dt="2025-04-18T09:39:02.384" v="9491" actId="1036"/>
          <ac:picMkLst>
            <pc:docMk/>
            <pc:sldMk cId="1778094342" sldId="6873"/>
            <ac:picMk id="5" creationId="{9CE9DDAC-36B8-58BB-7D6B-8F54E49B54FE}"/>
          </ac:picMkLst>
        </pc:picChg>
        <pc:picChg chg="add mod">
          <ac:chgData name="Aurimas Krasauskas" userId="d27c712e-260d-403d-8da0-1e6ef673d589" providerId="ADAL" clId="{475F69A8-E4A7-4810-93DC-90F3FB63EDA0}" dt="2025-04-18T09:39:02.384" v="9491" actId="1036"/>
          <ac:picMkLst>
            <pc:docMk/>
            <pc:sldMk cId="1778094342" sldId="6873"/>
            <ac:picMk id="7" creationId="{C60F9764-7F90-A8B7-76A9-1D26D78C22C0}"/>
          </ac:picMkLst>
        </pc:picChg>
      </pc:sldChg>
      <pc:sldChg chg="add del">
        <pc:chgData name="Aurimas Krasauskas" userId="d27c712e-260d-403d-8da0-1e6ef673d589" providerId="ADAL" clId="{475F69A8-E4A7-4810-93DC-90F3FB63EDA0}" dt="2025-04-18T09:22:34.449" v="9084"/>
        <pc:sldMkLst>
          <pc:docMk/>
          <pc:sldMk cId="2484200419" sldId="6874"/>
        </pc:sldMkLst>
      </pc:sldChg>
      <pc:sldChg chg="addSp delSp modSp add mod">
        <pc:chgData name="Aurimas Krasauskas" userId="d27c712e-260d-403d-8da0-1e6ef673d589" providerId="ADAL" clId="{475F69A8-E4A7-4810-93DC-90F3FB63EDA0}" dt="2025-04-25T08:32:23.258" v="10242" actId="790"/>
        <pc:sldMkLst>
          <pc:docMk/>
          <pc:sldMk cId="2670626724" sldId="6874"/>
        </pc:sldMkLst>
        <pc:spChg chg="mod">
          <ac:chgData name="Aurimas Krasauskas" userId="d27c712e-260d-403d-8da0-1e6ef673d589" providerId="ADAL" clId="{475F69A8-E4A7-4810-93DC-90F3FB63EDA0}" dt="2025-04-25T08:30:36.868" v="10154" actId="1076"/>
          <ac:spMkLst>
            <pc:docMk/>
            <pc:sldMk cId="2670626724" sldId="6874"/>
            <ac:spMk id="4" creationId="{B8482223-E8E4-63EA-B7B1-3F9BC62529BF}"/>
          </ac:spMkLst>
        </pc:spChg>
        <pc:spChg chg="mod">
          <ac:chgData name="Aurimas Krasauskas" userId="d27c712e-260d-403d-8da0-1e6ef673d589" providerId="ADAL" clId="{475F69A8-E4A7-4810-93DC-90F3FB63EDA0}" dt="2025-04-25T08:30:33.906" v="10153" actId="1076"/>
          <ac:spMkLst>
            <pc:docMk/>
            <pc:sldMk cId="2670626724" sldId="6874"/>
            <ac:spMk id="10" creationId="{CFACB861-6F37-565F-5FA2-75BFCA1A421D}"/>
          </ac:spMkLst>
        </pc:spChg>
        <pc:spChg chg="add mod">
          <ac:chgData name="Aurimas Krasauskas" userId="d27c712e-260d-403d-8da0-1e6ef673d589" providerId="ADAL" clId="{475F69A8-E4A7-4810-93DC-90F3FB63EDA0}" dt="2025-04-25T08:32:23.258" v="10242" actId="790"/>
          <ac:spMkLst>
            <pc:docMk/>
            <pc:sldMk cId="2670626724" sldId="6874"/>
            <ac:spMk id="14" creationId="{4710D6E2-6521-2674-0744-9D9A5423E924}"/>
          </ac:spMkLst>
        </pc:spChg>
        <pc:picChg chg="add mod">
          <ac:chgData name="Aurimas Krasauskas" userId="d27c712e-260d-403d-8da0-1e6ef673d589" providerId="ADAL" clId="{475F69A8-E4A7-4810-93DC-90F3FB63EDA0}" dt="2025-04-25T08:30:25.125" v="10151" actId="14100"/>
          <ac:picMkLst>
            <pc:docMk/>
            <pc:sldMk cId="2670626724" sldId="6874"/>
            <ac:picMk id="3" creationId="{4D5F8697-2C03-11CC-AA5C-9C7A72526645}"/>
          </ac:picMkLst>
        </pc:picChg>
        <pc:picChg chg="add mod modCrop">
          <ac:chgData name="Aurimas Krasauskas" userId="d27c712e-260d-403d-8da0-1e6ef673d589" providerId="ADAL" clId="{475F69A8-E4A7-4810-93DC-90F3FB63EDA0}" dt="2025-04-25T08:30:12.995" v="10148" actId="1076"/>
          <ac:picMkLst>
            <pc:docMk/>
            <pc:sldMk cId="2670626724" sldId="6874"/>
            <ac:picMk id="6" creationId="{FBE52F09-AB70-068D-BEA2-AC474C3F70E8}"/>
          </ac:picMkLst>
        </pc:picChg>
        <pc:picChg chg="add mod">
          <ac:chgData name="Aurimas Krasauskas" userId="d27c712e-260d-403d-8da0-1e6ef673d589" providerId="ADAL" clId="{475F69A8-E4A7-4810-93DC-90F3FB63EDA0}" dt="2025-04-25T08:30:27.591" v="10152" actId="14100"/>
          <ac:picMkLst>
            <pc:docMk/>
            <pc:sldMk cId="2670626724" sldId="6874"/>
            <ac:picMk id="7" creationId="{2811DE3C-912E-803D-71DA-2F3C1E3E7E1D}"/>
          </ac:picMkLst>
        </pc:picChg>
        <pc:picChg chg="add mod modCrop">
          <ac:chgData name="Aurimas Krasauskas" userId="d27c712e-260d-403d-8da0-1e6ef673d589" providerId="ADAL" clId="{475F69A8-E4A7-4810-93DC-90F3FB63EDA0}" dt="2025-04-25T08:30:15.987" v="10149" actId="1076"/>
          <ac:picMkLst>
            <pc:docMk/>
            <pc:sldMk cId="2670626724" sldId="6874"/>
            <ac:picMk id="11" creationId="{F1D1315D-D236-B4AD-A633-FCB821960A7E}"/>
          </ac:picMkLst>
        </pc:picChg>
      </pc:sldChg>
      <pc:sldChg chg="new del">
        <pc:chgData name="Aurimas Krasauskas" userId="d27c712e-260d-403d-8da0-1e6ef673d589" providerId="ADAL" clId="{475F69A8-E4A7-4810-93DC-90F3FB63EDA0}" dt="2025-04-22T06:42:01.011" v="9599" actId="680"/>
        <pc:sldMkLst>
          <pc:docMk/>
          <pc:sldMk cId="1391087620" sldId="6875"/>
        </pc:sldMkLst>
      </pc:sldChg>
      <pc:sldChg chg="addSp delSp modSp add mod">
        <pc:chgData name="Aurimas Krasauskas" userId="d27c712e-260d-403d-8da0-1e6ef673d589" providerId="ADAL" clId="{475F69A8-E4A7-4810-93DC-90F3FB63EDA0}" dt="2025-04-22T07:14:14.068" v="9657" actId="14100"/>
        <pc:sldMkLst>
          <pc:docMk/>
          <pc:sldMk cId="2254170186" sldId="6875"/>
        </pc:sldMkLst>
        <pc:picChg chg="add mod">
          <ac:chgData name="Aurimas Krasauskas" userId="d27c712e-260d-403d-8da0-1e6ef673d589" providerId="ADAL" clId="{475F69A8-E4A7-4810-93DC-90F3FB63EDA0}" dt="2025-04-22T07:11:55.464" v="9648" actId="14100"/>
          <ac:picMkLst>
            <pc:docMk/>
            <pc:sldMk cId="2254170186" sldId="6875"/>
            <ac:picMk id="4" creationId="{80DF8638-BE12-073D-F9A9-CE1812AFADE1}"/>
          </ac:picMkLst>
        </pc:picChg>
        <pc:picChg chg="add mod">
          <ac:chgData name="Aurimas Krasauskas" userId="d27c712e-260d-403d-8da0-1e6ef673d589" providerId="ADAL" clId="{475F69A8-E4A7-4810-93DC-90F3FB63EDA0}" dt="2025-04-22T07:11:46.999" v="9647" actId="1076"/>
          <ac:picMkLst>
            <pc:docMk/>
            <pc:sldMk cId="2254170186" sldId="6875"/>
            <ac:picMk id="13" creationId="{A5E14EE4-2E68-C9B4-5252-861DA6EB5DEB}"/>
          </ac:picMkLst>
        </pc:picChg>
        <pc:picChg chg="add mod">
          <ac:chgData name="Aurimas Krasauskas" userId="d27c712e-260d-403d-8da0-1e6ef673d589" providerId="ADAL" clId="{475F69A8-E4A7-4810-93DC-90F3FB63EDA0}" dt="2025-04-22T07:14:14.068" v="9657" actId="14100"/>
          <ac:picMkLst>
            <pc:docMk/>
            <pc:sldMk cId="2254170186" sldId="6875"/>
            <ac:picMk id="15" creationId="{37868B6A-7EA4-C168-A7F6-D3A986DD26B2}"/>
          </ac:picMkLst>
        </pc:picChg>
        <pc:picChg chg="add mod">
          <ac:chgData name="Aurimas Krasauskas" userId="d27c712e-260d-403d-8da0-1e6ef673d589" providerId="ADAL" clId="{475F69A8-E4A7-4810-93DC-90F3FB63EDA0}" dt="2025-04-22T07:14:06.528" v="9656" actId="1076"/>
          <ac:picMkLst>
            <pc:docMk/>
            <pc:sldMk cId="2254170186" sldId="6875"/>
            <ac:picMk id="17" creationId="{DCF1CE93-7BC8-4E4E-18E6-5D25FD677393}"/>
          </ac:picMkLst>
        </pc:picChg>
      </pc:sldChg>
      <pc:sldChg chg="addSp delSp modSp add mod">
        <pc:chgData name="Aurimas Krasauskas" userId="d27c712e-260d-403d-8da0-1e6ef673d589" providerId="ADAL" clId="{475F69A8-E4A7-4810-93DC-90F3FB63EDA0}" dt="2025-04-22T07:31:10.048" v="9941" actId="14100"/>
        <pc:sldMkLst>
          <pc:docMk/>
          <pc:sldMk cId="3806184286" sldId="6876"/>
        </pc:sldMkLst>
        <pc:spChg chg="mod">
          <ac:chgData name="Aurimas Krasauskas" userId="d27c712e-260d-403d-8da0-1e6ef673d589" providerId="ADAL" clId="{475F69A8-E4A7-4810-93DC-90F3FB63EDA0}" dt="2025-04-22T07:29:21.113" v="9911" actId="1036"/>
          <ac:spMkLst>
            <pc:docMk/>
            <pc:sldMk cId="3806184286" sldId="6876"/>
            <ac:spMk id="8" creationId="{B7544D71-8BAA-3E4E-1EBF-8A685C5E988F}"/>
          </ac:spMkLst>
        </pc:spChg>
        <pc:picChg chg="add mod">
          <ac:chgData name="Aurimas Krasauskas" userId="d27c712e-260d-403d-8da0-1e6ef673d589" providerId="ADAL" clId="{475F69A8-E4A7-4810-93DC-90F3FB63EDA0}" dt="2025-04-22T07:30:19.658" v="9936" actId="1037"/>
          <ac:picMkLst>
            <pc:docMk/>
            <pc:sldMk cId="3806184286" sldId="6876"/>
            <ac:picMk id="10" creationId="{88E9DC77-398B-86CB-4E4B-66660378FFF0}"/>
          </ac:picMkLst>
        </pc:picChg>
        <pc:picChg chg="add mod">
          <ac:chgData name="Aurimas Krasauskas" userId="d27c712e-260d-403d-8da0-1e6ef673d589" providerId="ADAL" clId="{475F69A8-E4A7-4810-93DC-90F3FB63EDA0}" dt="2025-04-22T07:30:23.809" v="9939" actId="1038"/>
          <ac:picMkLst>
            <pc:docMk/>
            <pc:sldMk cId="3806184286" sldId="6876"/>
            <ac:picMk id="13" creationId="{3EBC741D-DDD2-3A27-A3B9-0DF8DD11EC40}"/>
          </ac:picMkLst>
        </pc:picChg>
        <pc:picChg chg="add mod">
          <ac:chgData name="Aurimas Krasauskas" userId="d27c712e-260d-403d-8da0-1e6ef673d589" providerId="ADAL" clId="{475F69A8-E4A7-4810-93DC-90F3FB63EDA0}" dt="2025-04-22T07:30:13.379" v="9934" actId="1038"/>
          <ac:picMkLst>
            <pc:docMk/>
            <pc:sldMk cId="3806184286" sldId="6876"/>
            <ac:picMk id="16" creationId="{5CD766F0-E8BA-4875-B968-21E9B108D657}"/>
          </ac:picMkLst>
        </pc:picChg>
        <pc:picChg chg="add mod">
          <ac:chgData name="Aurimas Krasauskas" userId="d27c712e-260d-403d-8da0-1e6ef673d589" providerId="ADAL" clId="{475F69A8-E4A7-4810-93DC-90F3FB63EDA0}" dt="2025-04-22T07:29:59.892" v="9920" actId="14100"/>
          <ac:picMkLst>
            <pc:docMk/>
            <pc:sldMk cId="3806184286" sldId="6876"/>
            <ac:picMk id="18" creationId="{C2E1FA6F-7518-117F-71F2-DA78FBD9DB83}"/>
          </ac:picMkLst>
        </pc:picChg>
        <pc:picChg chg="add mod">
          <ac:chgData name="Aurimas Krasauskas" userId="d27c712e-260d-403d-8da0-1e6ef673d589" providerId="ADAL" clId="{475F69A8-E4A7-4810-93DC-90F3FB63EDA0}" dt="2025-04-22T07:31:10.048" v="9941" actId="14100"/>
          <ac:picMkLst>
            <pc:docMk/>
            <pc:sldMk cId="3806184286" sldId="6876"/>
            <ac:picMk id="20" creationId="{65920C59-250C-8A48-76FF-A45A1DFAAFE4}"/>
          </ac:picMkLst>
        </pc:picChg>
        <pc:picChg chg="add mod">
          <ac:chgData name="Aurimas Krasauskas" userId="d27c712e-260d-403d-8da0-1e6ef673d589" providerId="ADAL" clId="{475F69A8-E4A7-4810-93DC-90F3FB63EDA0}" dt="2025-04-22T07:29:51.750" v="9918" actId="14100"/>
          <ac:picMkLst>
            <pc:docMk/>
            <pc:sldMk cId="3806184286" sldId="6876"/>
            <ac:picMk id="23" creationId="{0C065E7B-1B89-C3CA-037D-72087B530C9C}"/>
          </ac:picMkLst>
        </pc:picChg>
      </pc:sldChg>
      <pc:sldChg chg="addSp delSp modSp add mod">
        <pc:chgData name="Aurimas Krasauskas" userId="d27c712e-260d-403d-8da0-1e6ef673d589" providerId="ADAL" clId="{475F69A8-E4A7-4810-93DC-90F3FB63EDA0}" dt="2025-04-25T08:36:31.973" v="10265" actId="1038"/>
        <pc:sldMkLst>
          <pc:docMk/>
          <pc:sldMk cId="4010382332" sldId="6877"/>
        </pc:sldMkLst>
        <pc:spChg chg="add mod">
          <ac:chgData name="Aurimas Krasauskas" userId="d27c712e-260d-403d-8da0-1e6ef673d589" providerId="ADAL" clId="{475F69A8-E4A7-4810-93DC-90F3FB63EDA0}" dt="2025-04-25T08:36:31.973" v="10265" actId="1038"/>
          <ac:spMkLst>
            <pc:docMk/>
            <pc:sldMk cId="4010382332" sldId="6877"/>
            <ac:spMk id="16" creationId="{C2277376-43BA-4E36-D27F-45DA81CED69E}"/>
          </ac:spMkLst>
        </pc:spChg>
        <pc:spChg chg="add mod">
          <ac:chgData name="Aurimas Krasauskas" userId="d27c712e-260d-403d-8da0-1e6ef673d589" providerId="ADAL" clId="{475F69A8-E4A7-4810-93DC-90F3FB63EDA0}" dt="2025-04-25T08:36:31.973" v="10265" actId="1038"/>
          <ac:spMkLst>
            <pc:docMk/>
            <pc:sldMk cId="4010382332" sldId="6877"/>
            <ac:spMk id="18" creationId="{5AA825B9-D410-8CA9-3602-86FA8B33C69B}"/>
          </ac:spMkLst>
        </pc:spChg>
        <pc:picChg chg="add mod">
          <ac:chgData name="Aurimas Krasauskas" userId="d27c712e-260d-403d-8da0-1e6ef673d589" providerId="ADAL" clId="{475F69A8-E4A7-4810-93DC-90F3FB63EDA0}" dt="2025-04-25T07:56:38.502" v="9958" actId="14100"/>
          <ac:picMkLst>
            <pc:docMk/>
            <pc:sldMk cId="4010382332" sldId="6877"/>
            <ac:picMk id="3" creationId="{0DA87927-D90F-7B2E-A426-81264B41CF55}"/>
          </ac:picMkLst>
        </pc:picChg>
        <pc:picChg chg="add mod">
          <ac:chgData name="Aurimas Krasauskas" userId="d27c712e-260d-403d-8da0-1e6ef673d589" providerId="ADAL" clId="{475F69A8-E4A7-4810-93DC-90F3FB63EDA0}" dt="2025-04-25T07:56:29.008" v="9956" actId="14100"/>
          <ac:picMkLst>
            <pc:docMk/>
            <pc:sldMk cId="4010382332" sldId="6877"/>
            <ac:picMk id="6" creationId="{99D29F18-91AB-AA21-B214-0D16EC50BDD0}"/>
          </ac:picMkLst>
        </pc:picChg>
        <pc:picChg chg="add mod">
          <ac:chgData name="Aurimas Krasauskas" userId="d27c712e-260d-403d-8da0-1e6ef673d589" providerId="ADAL" clId="{475F69A8-E4A7-4810-93DC-90F3FB63EDA0}" dt="2025-04-25T08:36:31.973" v="10265" actId="1038"/>
          <ac:picMkLst>
            <pc:docMk/>
            <pc:sldMk cId="4010382332" sldId="6877"/>
            <ac:picMk id="8" creationId="{43AAFAC1-F11B-395B-FCF4-AC65192154A5}"/>
          </ac:picMkLst>
        </pc:picChg>
        <pc:picChg chg="add mod">
          <ac:chgData name="Aurimas Krasauskas" userId="d27c712e-260d-403d-8da0-1e6ef673d589" providerId="ADAL" clId="{475F69A8-E4A7-4810-93DC-90F3FB63EDA0}" dt="2025-04-25T08:36:31.973" v="10265" actId="1038"/>
          <ac:picMkLst>
            <pc:docMk/>
            <pc:sldMk cId="4010382332" sldId="6877"/>
            <ac:picMk id="14" creationId="{09F84F8C-9237-2CFF-3F10-AE0E45341B06}"/>
          </ac:picMkLst>
        </pc:picChg>
      </pc:sldChg>
      <pc:sldMasterChg chg="setBg modSldLayout">
        <pc:chgData name="Aurimas Krasauskas" userId="d27c712e-260d-403d-8da0-1e6ef673d589" providerId="ADAL" clId="{475F69A8-E4A7-4810-93DC-90F3FB63EDA0}" dt="2025-04-11T10:01:54.831" v="60"/>
        <pc:sldMasterMkLst>
          <pc:docMk/>
          <pc:sldMasterMk cId="0" sldId="2147483648"/>
        </pc:sldMasterMkLst>
        <pc:sldLayoutChg chg="setBg">
          <pc:chgData name="Aurimas Krasauskas" userId="d27c712e-260d-403d-8da0-1e6ef673d589" providerId="ADAL" clId="{475F69A8-E4A7-4810-93DC-90F3FB63EDA0}" dt="2025-04-11T10:01:54.831" v="60"/>
          <pc:sldLayoutMkLst>
            <pc:docMk/>
            <pc:sldMasterMk cId="0" sldId="2147483648"/>
            <pc:sldLayoutMk cId="0" sldId="2147483649"/>
          </pc:sldLayoutMkLst>
        </pc:sldLayoutChg>
        <pc:sldLayoutChg chg="setBg">
          <pc:chgData name="Aurimas Krasauskas" userId="d27c712e-260d-403d-8da0-1e6ef673d589" providerId="ADAL" clId="{475F69A8-E4A7-4810-93DC-90F3FB63EDA0}" dt="2025-04-11T10:01:54.831" v="60"/>
          <pc:sldLayoutMkLst>
            <pc:docMk/>
            <pc:sldMasterMk cId="0" sldId="2147483648"/>
            <pc:sldLayoutMk cId="0" sldId="2147483650"/>
          </pc:sldLayoutMkLst>
        </pc:sldLayoutChg>
        <pc:sldLayoutChg chg="setBg">
          <pc:chgData name="Aurimas Krasauskas" userId="d27c712e-260d-403d-8da0-1e6ef673d589" providerId="ADAL" clId="{475F69A8-E4A7-4810-93DC-90F3FB63EDA0}" dt="2025-04-11T10:01:54.831" v="60"/>
          <pc:sldLayoutMkLst>
            <pc:docMk/>
            <pc:sldMasterMk cId="0" sldId="2147483648"/>
            <pc:sldLayoutMk cId="0" sldId="2147483651"/>
          </pc:sldLayoutMkLst>
        </pc:sldLayoutChg>
        <pc:sldLayoutChg chg="setBg">
          <pc:chgData name="Aurimas Krasauskas" userId="d27c712e-260d-403d-8da0-1e6ef673d589" providerId="ADAL" clId="{475F69A8-E4A7-4810-93DC-90F3FB63EDA0}" dt="2025-04-11T10:01:54.831" v="60"/>
          <pc:sldLayoutMkLst>
            <pc:docMk/>
            <pc:sldMasterMk cId="0" sldId="2147483648"/>
            <pc:sldLayoutMk cId="0" sldId="2147483652"/>
          </pc:sldLayoutMkLst>
        </pc:sldLayoutChg>
        <pc:sldLayoutChg chg="setBg">
          <pc:chgData name="Aurimas Krasauskas" userId="d27c712e-260d-403d-8da0-1e6ef673d589" providerId="ADAL" clId="{475F69A8-E4A7-4810-93DC-90F3FB63EDA0}" dt="2025-04-11T10:01:54.831" v="60"/>
          <pc:sldLayoutMkLst>
            <pc:docMk/>
            <pc:sldMasterMk cId="0" sldId="2147483648"/>
            <pc:sldLayoutMk cId="0" sldId="2147483653"/>
          </pc:sldLayoutMkLst>
        </pc:sldLayoutChg>
        <pc:sldLayoutChg chg="setBg">
          <pc:chgData name="Aurimas Krasauskas" userId="d27c712e-260d-403d-8da0-1e6ef673d589" providerId="ADAL" clId="{475F69A8-E4A7-4810-93DC-90F3FB63EDA0}" dt="2025-04-11T10:01:54.831" v="60"/>
          <pc:sldLayoutMkLst>
            <pc:docMk/>
            <pc:sldMasterMk cId="0" sldId="2147483648"/>
            <pc:sldLayoutMk cId="0" sldId="2147483654"/>
          </pc:sldLayoutMkLst>
        </pc:sldLayoutChg>
        <pc:sldLayoutChg chg="setBg">
          <pc:chgData name="Aurimas Krasauskas" userId="d27c712e-260d-403d-8da0-1e6ef673d589" providerId="ADAL" clId="{475F69A8-E4A7-4810-93DC-90F3FB63EDA0}" dt="2025-04-11T10:01:54.831" v="60"/>
          <pc:sldLayoutMkLst>
            <pc:docMk/>
            <pc:sldMasterMk cId="0" sldId="2147483648"/>
            <pc:sldLayoutMk cId="0" sldId="2147483655"/>
          </pc:sldLayoutMkLst>
        </pc:sldLayoutChg>
        <pc:sldLayoutChg chg="setBg">
          <pc:chgData name="Aurimas Krasauskas" userId="d27c712e-260d-403d-8da0-1e6ef673d589" providerId="ADAL" clId="{475F69A8-E4A7-4810-93DC-90F3FB63EDA0}" dt="2025-04-11T10:01:54.831" v="60"/>
          <pc:sldLayoutMkLst>
            <pc:docMk/>
            <pc:sldMasterMk cId="0" sldId="2147483648"/>
            <pc:sldLayoutMk cId="0" sldId="2147483656"/>
          </pc:sldLayoutMkLst>
        </pc:sldLayoutChg>
        <pc:sldLayoutChg chg="setBg">
          <pc:chgData name="Aurimas Krasauskas" userId="d27c712e-260d-403d-8da0-1e6ef673d589" providerId="ADAL" clId="{475F69A8-E4A7-4810-93DC-90F3FB63EDA0}" dt="2025-04-11T10:01:54.831" v="60"/>
          <pc:sldLayoutMkLst>
            <pc:docMk/>
            <pc:sldMasterMk cId="0" sldId="2147483648"/>
            <pc:sldLayoutMk cId="0" sldId="2147483657"/>
          </pc:sldLayoutMkLst>
        </pc:sldLayoutChg>
        <pc:sldLayoutChg chg="setBg">
          <pc:chgData name="Aurimas Krasauskas" userId="d27c712e-260d-403d-8da0-1e6ef673d589" providerId="ADAL" clId="{475F69A8-E4A7-4810-93DC-90F3FB63EDA0}" dt="2025-04-11T10:01:54.831" v="60"/>
          <pc:sldLayoutMkLst>
            <pc:docMk/>
            <pc:sldMasterMk cId="0" sldId="2147483648"/>
            <pc:sldLayoutMk cId="0" sldId="2147483658"/>
          </pc:sldLayoutMkLst>
        </pc:sldLayoutChg>
      </pc:sldMasterChg>
      <pc:sldMasterChg chg="setBg modSldLayout">
        <pc:chgData name="Aurimas Krasauskas" userId="d27c712e-260d-403d-8da0-1e6ef673d589" providerId="ADAL" clId="{475F69A8-E4A7-4810-93DC-90F3FB63EDA0}" dt="2025-04-11T10:01:54.831" v="60"/>
        <pc:sldMasterMkLst>
          <pc:docMk/>
          <pc:sldMasterMk cId="0" sldId="2147483659"/>
        </pc:sldMasterMkLst>
        <pc:sldLayoutChg chg="setBg">
          <pc:chgData name="Aurimas Krasauskas" userId="d27c712e-260d-403d-8da0-1e6ef673d589" providerId="ADAL" clId="{475F69A8-E4A7-4810-93DC-90F3FB63EDA0}" dt="2025-04-11T10:01:54.831" v="60"/>
          <pc:sldLayoutMkLst>
            <pc:docMk/>
            <pc:sldMasterMk cId="0" sldId="2147483659"/>
            <pc:sldLayoutMk cId="0" sldId="2147483660"/>
          </pc:sldLayoutMkLst>
        </pc:sldLayoutChg>
        <pc:sldLayoutChg chg="setBg">
          <pc:chgData name="Aurimas Krasauskas" userId="d27c712e-260d-403d-8da0-1e6ef673d589" providerId="ADAL" clId="{475F69A8-E4A7-4810-93DC-90F3FB63EDA0}" dt="2025-04-11T10:01:54.831" v="60"/>
          <pc:sldLayoutMkLst>
            <pc:docMk/>
            <pc:sldMasterMk cId="0" sldId="2147483659"/>
            <pc:sldLayoutMk cId="0" sldId="2147483661"/>
          </pc:sldLayoutMkLst>
        </pc:sldLayoutChg>
        <pc:sldLayoutChg chg="setBg">
          <pc:chgData name="Aurimas Krasauskas" userId="d27c712e-260d-403d-8da0-1e6ef673d589" providerId="ADAL" clId="{475F69A8-E4A7-4810-93DC-90F3FB63EDA0}" dt="2025-04-11T10:01:54.831" v="60"/>
          <pc:sldLayoutMkLst>
            <pc:docMk/>
            <pc:sldMasterMk cId="0" sldId="2147483659"/>
            <pc:sldLayoutMk cId="0" sldId="214748366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0F9B84EA-7D68-4D60-9CB1-D50884785D1C}" type="datetimeFigureOut">
              <a:rPr lang="zh-CN" altLang="en-US" smtClean="0"/>
              <a:t>2025/6/3</a:t>
            </a:fld>
            <a:endParaRPr lang="zh-CN" altLang="en-US"/>
          </a:p>
        </p:txBody>
      </p:sp>
      <p:sp>
        <p:nvSpPr>
          <p:cNvPr id="4" name="页脚占位符 3"/>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D82A5992-9D73-4015-9385-ABE035416B29}" type="datetimeFigureOut">
              <a:rPr lang="zh-CN" altLang="en-US" smtClean="0"/>
              <a:t>2025/6/3</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7795A699-AB68-4A20-99FB-6F69DC266D4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95A699-AB68-4A20-99FB-6F69DC266D45}"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95A699-AB68-4A20-99FB-6F69DC266D45}" type="slidenum">
              <a:rPr lang="zh-CN" altLang="en-US" smtClean="0"/>
              <a:t>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752">
              <a:defRPr/>
            </a:pPr>
            <a:endParaRPr lang="zh-CN" altLang="en-US" dirty="0"/>
          </a:p>
        </p:txBody>
      </p:sp>
      <p:sp>
        <p:nvSpPr>
          <p:cNvPr id="4" name="灯片编号占位符 3"/>
          <p:cNvSpPr>
            <a:spLocks noGrp="1"/>
          </p:cNvSpPr>
          <p:nvPr>
            <p:ph type="sldNum" sz="quarter" idx="10"/>
          </p:nvPr>
        </p:nvSpPr>
        <p:spPr/>
        <p:txBody>
          <a:bodyPr/>
          <a:lstStyle/>
          <a:p>
            <a:fld id="{9281703C-A4E6-4F50-9D61-ABE41FF233BC}" type="slidenum">
              <a:rPr lang="zh-CN" altLang="en-US" smtClean="0"/>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815E7-9948-F54C-3C13-E8950B117B6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C5197EA-2E7D-3C41-ADA1-B5588006574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27372ED-E186-E5C4-D2BE-AF068CA85CD1}"/>
              </a:ext>
            </a:extLst>
          </p:cNvPr>
          <p:cNvSpPr>
            <a:spLocks noGrp="1"/>
          </p:cNvSpPr>
          <p:nvPr>
            <p:ph type="body" idx="1"/>
          </p:nvPr>
        </p:nvSpPr>
        <p:spPr/>
        <p:txBody>
          <a:bodyPr/>
          <a:lstStyle/>
          <a:p>
            <a:pPr defTabSz="990752">
              <a:defRPr/>
            </a:pPr>
            <a:endParaRPr lang="zh-CN" altLang="en-US" dirty="0"/>
          </a:p>
        </p:txBody>
      </p:sp>
      <p:sp>
        <p:nvSpPr>
          <p:cNvPr id="4" name="灯片编号占位符 3">
            <a:extLst>
              <a:ext uri="{FF2B5EF4-FFF2-40B4-BE49-F238E27FC236}">
                <a16:creationId xmlns:a16="http://schemas.microsoft.com/office/drawing/2014/main" id="{0F34FAA5-FDFD-CBD7-CCE4-62BA64CEA292}"/>
              </a:ext>
            </a:extLst>
          </p:cNvPr>
          <p:cNvSpPr>
            <a:spLocks noGrp="1"/>
          </p:cNvSpPr>
          <p:nvPr>
            <p:ph type="sldNum" sz="quarter" idx="10"/>
          </p:nvPr>
        </p:nvSpPr>
        <p:spPr/>
        <p:txBody>
          <a:bodyPr/>
          <a:lstStyle/>
          <a:p>
            <a:fld id="{9281703C-A4E6-4F50-9D61-ABE41FF233BC}" type="slidenum">
              <a:rPr lang="zh-CN" altLang="en-US" smtClean="0"/>
              <a:t>10</a:t>
            </a:fld>
            <a:endParaRPr lang="zh-CN" altLang="en-US"/>
          </a:p>
        </p:txBody>
      </p:sp>
    </p:spTree>
    <p:extLst>
      <p:ext uri="{BB962C8B-B14F-4D97-AF65-F5344CB8AC3E}">
        <p14:creationId xmlns:p14="http://schemas.microsoft.com/office/powerpoint/2010/main" val="2001791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242FE-F85C-D5E0-B2DF-3AC9E16FC3E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D5292E7-934D-D911-F904-CE49E4B55EB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DD97EE0-33DB-0FE8-AB69-FDF5492230FC}"/>
              </a:ext>
            </a:extLst>
          </p:cNvPr>
          <p:cNvSpPr>
            <a:spLocks noGrp="1"/>
          </p:cNvSpPr>
          <p:nvPr>
            <p:ph type="body" idx="1"/>
          </p:nvPr>
        </p:nvSpPr>
        <p:spPr/>
        <p:txBody>
          <a:bodyPr/>
          <a:lstStyle/>
          <a:p>
            <a:pPr defTabSz="990752">
              <a:defRPr/>
            </a:pPr>
            <a:endParaRPr lang="zh-CN" altLang="en-US" dirty="0"/>
          </a:p>
        </p:txBody>
      </p:sp>
      <p:sp>
        <p:nvSpPr>
          <p:cNvPr id="4" name="灯片编号占位符 3">
            <a:extLst>
              <a:ext uri="{FF2B5EF4-FFF2-40B4-BE49-F238E27FC236}">
                <a16:creationId xmlns:a16="http://schemas.microsoft.com/office/drawing/2014/main" id="{70E08DE1-3E67-D147-0689-52A6F9367B11}"/>
              </a:ext>
            </a:extLst>
          </p:cNvPr>
          <p:cNvSpPr>
            <a:spLocks noGrp="1"/>
          </p:cNvSpPr>
          <p:nvPr>
            <p:ph type="sldNum" sz="quarter" idx="10"/>
          </p:nvPr>
        </p:nvSpPr>
        <p:spPr/>
        <p:txBody>
          <a:bodyPr/>
          <a:lstStyle/>
          <a:p>
            <a:fld id="{9281703C-A4E6-4F50-9D61-ABE41FF233BC}" type="slidenum">
              <a:rPr lang="zh-CN" altLang="en-US" smtClean="0"/>
              <a:t>11</a:t>
            </a:fld>
            <a:endParaRPr lang="zh-CN" altLang="en-US"/>
          </a:p>
        </p:txBody>
      </p:sp>
    </p:spTree>
    <p:extLst>
      <p:ext uri="{BB962C8B-B14F-4D97-AF65-F5344CB8AC3E}">
        <p14:creationId xmlns:p14="http://schemas.microsoft.com/office/powerpoint/2010/main" val="48579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0DF41-3E9F-E9F2-784B-A7DB402B40E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C767B51-B0AB-BCDB-B21E-3BEAB0365969}"/>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DAC65034-7301-B2C6-1CA6-09C8835B487D}"/>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89350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95A699-AB68-4A20-99FB-6F69DC266D45}" type="slidenum">
              <a:rPr lang="zh-CN" altLang="en-US" smtClean="0"/>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61BD0C8-D35A-439E-96FB-C8D4A6430554}" type="datetimeFigureOut">
              <a:rPr lang="zh-CN" altLang="en-US" smtClean="0"/>
              <a:t>2025/6/3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0F15A6-E82C-4E1E-834E-C415C51F7DF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pPr defTabSz="914400"/>
            <a:fld id="{2E3AAC11-D570-4EA9-AFC0-30FB72BA45EB}" type="datetimeFigureOut">
              <a:rPr lang="zh-CN" altLang="en-US" smtClean="0">
                <a:solidFill>
                  <a:prstClr val="black"/>
                </a:solidFill>
              </a:rPr>
              <a:t>2025/6/3</a:t>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pPr defTabSz="914400"/>
            <a:fld id="{2E3AAC11-D570-4EA9-AFC0-30FB72BA45EB}" type="datetimeFigureOut">
              <a:rPr lang="zh-CN" altLang="en-US" smtClean="0">
                <a:solidFill>
                  <a:prstClr val="black"/>
                </a:solidFill>
              </a:rPr>
              <a:t>2025/6/3</a:t>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
        <p:nvSpPr>
          <p:cNvPr id="9" name="矩形 3"/>
          <p:cNvSpPr>
            <a:spLocks noChangeArrowheads="1"/>
          </p:cNvSpPr>
          <p:nvPr userDrawn="1"/>
        </p:nvSpPr>
        <p:spPr bwMode="auto">
          <a:xfrm>
            <a:off x="323528" y="509920"/>
            <a:ext cx="2587892"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en-US" altLang="zh-CN" sz="105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Click here to add the title text content</a:t>
            </a:r>
            <a:endParaRPr lang="zh-CN" altLang="en-US" sz="1050" b="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文本框 12"/>
          <p:cNvSpPr txBox="1">
            <a:spLocks noChangeArrowheads="1"/>
          </p:cNvSpPr>
          <p:nvPr userDrawn="1"/>
        </p:nvSpPr>
        <p:spPr bwMode="auto">
          <a:xfrm>
            <a:off x="323528" y="267494"/>
            <a:ext cx="2160240" cy="28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t>2025/6/3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EFC946-6D13-4F8C-9740-992A906A613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t>2025/6/3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EFC946-6D13-4F8C-9740-992A906A613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t>2025/6/3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EFC946-6D13-4F8C-9740-992A906A613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t>2025/6/3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EFC946-6D13-4F8C-9740-992A906A613E}" type="slidenum">
              <a:rPr lang="zh-CN" altLang="en-US" smtClean="0"/>
              <a:t>‹#›</a:t>
            </a:fld>
            <a:endParaRPr lang="zh-CN" altLang="en-US"/>
          </a:p>
        </p:txBody>
      </p:sp>
      <p:sp>
        <p:nvSpPr>
          <p:cNvPr id="7" name="TextBox 6"/>
          <p:cNvSpPr txBox="1"/>
          <p:nvPr userDrawn="1"/>
        </p:nvSpPr>
        <p:spPr>
          <a:xfrm>
            <a:off x="755576" y="5025070"/>
            <a:ext cx="1440159"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black"/>
                </a:solidFill>
                <a:effectLst/>
                <a:uLnTx/>
                <a:uFillTx/>
                <a:hlinkClick r:id="rId2"/>
              </a:rPr>
              <a:t>行业</a:t>
            </a: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en-US" altLang="zh-CN" sz="100" b="0" i="0" u="none" strike="noStrike" kern="0" cap="none" spc="0" normalizeH="0" baseline="0" noProof="0" dirty="0">
                <a:ln>
                  <a:noFill/>
                </a:ln>
                <a:solidFill>
                  <a:prstClr val="black"/>
                </a:solidFill>
                <a:effectLst/>
                <a:uLnTx/>
                <a:uFillTx/>
              </a:rPr>
              <a:t>http://www.1ppt.com/hangye/</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t>2025/6/3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EFC946-6D13-4F8C-9740-992A906A613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pPr>
              <a:defRPr/>
            </a:pPr>
            <a:fld id="{FE13B62E-C7C5-442F-871D-B119367863DD}" type="slidenum">
              <a:rPr lang="en-US" altLang="ja-JP"/>
              <a:t>‹#›</a:t>
            </a:fld>
            <a:endParaRPr lang="en-US" altLang="ja-JP"/>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2530"/>
            <a:ext cx="9145788" cy="5146030"/>
          </a:xfrm>
          <a:prstGeom prst="rect">
            <a:avLst/>
          </a:prstGeom>
        </p:spPr>
      </p:pic>
      <p:sp>
        <p:nvSpPr>
          <p:cNvPr id="2" name="标题占位符 1"/>
          <p:cNvSpPr>
            <a:spLocks noGrp="1"/>
          </p:cNvSpPr>
          <p:nvPr>
            <p:ph type="title"/>
          </p:nvPr>
        </p:nvSpPr>
        <p:spPr>
          <a:xfrm>
            <a:off x="457201" y="205979"/>
            <a:ext cx="8229600" cy="857250"/>
          </a:xfrm>
          <a:prstGeom prst="rect">
            <a:avLst/>
          </a:prstGeom>
        </p:spPr>
        <p:txBody>
          <a:bodyPr vert="horz" lIns="91428" tIns="45714" rIns="91428" bIns="45714"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1" y="1200151"/>
            <a:ext cx="8229600" cy="3394472"/>
          </a:xfrm>
          <a:prstGeom prst="rect">
            <a:avLst/>
          </a:prstGeom>
        </p:spPr>
        <p:txBody>
          <a:bodyPr vert="horz" lIns="91428" tIns="45714" rIns="91428" bIns="4571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02854A03-91AF-448A-9954-517C0577E5F0}" type="datetimeFigureOut">
              <a:rPr lang="zh-CN" altLang="en-US" smtClean="0"/>
              <a:t>2025/6/3</a:t>
            </a:fld>
            <a:endParaRPr lang="zh-CN" altLang="en-US"/>
          </a:p>
        </p:txBody>
      </p:sp>
      <p:sp>
        <p:nvSpPr>
          <p:cNvPr id="5" name="页脚占位符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1" y="4767264"/>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2EEFC946-6D13-4F8C-9740-992A906A613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6.xml"/><Relationship Id="rId7" Type="http://schemas.openxmlformats.org/officeDocument/2006/relationships/image" Target="../media/image27.svg"/><Relationship Id="rId2" Type="http://schemas.openxmlformats.org/officeDocument/2006/relationships/slideLayout" Target="../slideLayouts/slideLayout10.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crdownload"/><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0.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60.jpg"/><Relationship Id="rId4" Type="http://schemas.openxmlformats.org/officeDocument/2006/relationships/image" Target="../media/image59.jpg"/></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png"/><Relationship Id="rId1" Type="http://schemas.openxmlformats.org/officeDocument/2006/relationships/slideLayout" Target="../slideLayouts/slideLayout10.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10.xml"/><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10.xml"/><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8" Type="http://schemas.openxmlformats.org/officeDocument/2006/relationships/hyperlink" Target="https://youtu.be/vkEKj_cVbKM?si=SO4gsegzSfFBCHrY" TargetMode="External"/><Relationship Id="rId3" Type="http://schemas.openxmlformats.org/officeDocument/2006/relationships/image" Target="../media/image85.png"/><Relationship Id="rId7" Type="http://schemas.openxmlformats.org/officeDocument/2006/relationships/hyperlink" Target="https://m.youtube.com/watch?v=9KGH69f0y6k" TargetMode="External"/><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hyperlink" Target="https://youtu.be/_kf8BqSJ6ho?si=B59ugWqMn-4XEU8Z" TargetMode="External"/><Relationship Id="rId4" Type="http://schemas.openxmlformats.org/officeDocument/2006/relationships/image" Target="../media/image86.png"/><Relationship Id="rId9" Type="http://schemas.openxmlformats.org/officeDocument/2006/relationships/hyperlink" Target="https://www.youtube.com/watch?app=desktop&amp;v=sYS37Rq13G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0.xml"/><Relationship Id="rId5" Type="http://schemas.openxmlformats.org/officeDocument/2006/relationships/image" Target="../media/image14.jpe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4"/>
          <p:cNvSpPr/>
          <p:nvPr/>
        </p:nvSpPr>
        <p:spPr>
          <a:xfrm>
            <a:off x="4499992" y="1821247"/>
            <a:ext cx="4392488" cy="1501006"/>
          </a:xfrm>
          <a:prstGeom prst="rect">
            <a:avLst/>
          </a:prstGeom>
        </p:spPr>
        <p:txBody>
          <a:bodyPr vert="horz" wrap="square" lIns="0" tIns="0" rIns="0" bIns="0"/>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noProof="0" dirty="0">
                <a:ln>
                  <a:noFill/>
                </a:ln>
                <a:solidFill>
                  <a:srgbClr val="005390"/>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Comfort Fresh Air Ceiling Energy Recovery Ventilator</a:t>
            </a:r>
          </a:p>
          <a:p>
            <a:pPr marL="0" marR="0" lvl="0" indent="0" algn="ctr" defTabSz="914400" rtl="0" eaLnBrk="1" fontAlgn="auto" latinLnBrk="0" hangingPunct="1">
              <a:lnSpc>
                <a:spcPct val="100000"/>
              </a:lnSpc>
              <a:spcBef>
                <a:spcPts val="0"/>
              </a:spcBef>
              <a:spcAft>
                <a:spcPts val="0"/>
              </a:spcAft>
              <a:buClrTx/>
              <a:buSzTx/>
              <a:buFontTx/>
              <a:buNone/>
              <a:defRPr/>
            </a:pPr>
            <a:endParaRPr lang="en-US" sz="2000" b="1" noProof="0" dirty="0">
              <a:ln>
                <a:noFill/>
              </a:ln>
              <a:solidFill>
                <a:srgbClr val="005390"/>
              </a:solidFill>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lvl="0" algn="ctr">
              <a:defRPr/>
            </a:pPr>
            <a:r>
              <a:rPr lang="lt-LT" altLang="en-US" sz="2000" b="1" dirty="0">
                <a:solidFill>
                  <a:srgbClr val="005390"/>
                </a:solidFill>
                <a:latin typeface="Arial" panose="020B0604020202020204" pitchFamily="34" charset="0"/>
                <a:ea typeface="微软雅黑" panose="020B0503020204020204" pitchFamily="34" charset="-122"/>
                <a:cs typeface="Arial" panose="020B0604020202020204" pitchFamily="34" charset="0"/>
                <a:sym typeface="+mn-ea"/>
              </a:rPr>
              <a:t>CFA serijos</a:t>
            </a:r>
            <a:r>
              <a:rPr lang="en-US" altLang="en-US" sz="2000" b="1" dirty="0">
                <a:solidFill>
                  <a:srgbClr val="005390"/>
                </a:solidFill>
                <a:latin typeface="Arial" panose="020B0604020202020204" pitchFamily="34" charset="0"/>
                <a:ea typeface="微软雅黑" panose="020B0503020204020204" pitchFamily="34" charset="-122"/>
                <a:cs typeface="Arial" panose="020B0604020202020204" pitchFamily="34" charset="0"/>
                <a:sym typeface="+mn-ea"/>
              </a:rPr>
              <a:t> </a:t>
            </a:r>
            <a:r>
              <a:rPr lang="lt-LT" altLang="en-US" sz="2000" b="1" dirty="0">
                <a:solidFill>
                  <a:srgbClr val="005390"/>
                </a:solidFill>
                <a:latin typeface="Arial" panose="020B0604020202020204" pitchFamily="34" charset="0"/>
                <a:ea typeface="微软雅黑" panose="020B0503020204020204" pitchFamily="34" charset="-122"/>
                <a:cs typeface="Arial" panose="020B0604020202020204" pitchFamily="34" charset="0"/>
                <a:sym typeface="+mn-ea"/>
              </a:rPr>
              <a:t>HOLTOP </a:t>
            </a:r>
            <a:r>
              <a:rPr lang="en-US" altLang="en-US" sz="2000" b="1" dirty="0" err="1">
                <a:solidFill>
                  <a:srgbClr val="005390"/>
                </a:solidFill>
                <a:latin typeface="Arial" panose="020B0604020202020204" pitchFamily="34" charset="0"/>
                <a:ea typeface="微软雅黑" panose="020B0503020204020204" pitchFamily="34" charset="-122"/>
                <a:cs typeface="Arial" panose="020B0604020202020204" pitchFamily="34" charset="0"/>
                <a:sym typeface="+mn-ea"/>
              </a:rPr>
              <a:t>rekuperatorius</a:t>
            </a:r>
            <a:endParaRPr kumimoji="0" lang="en-US" altLang="en-US" sz="2000" b="1" i="0" u="none" strike="noStrike" kern="1200" cap="none" spc="0" normalizeH="0" baseline="0" noProof="0" dirty="0">
              <a:ln>
                <a:noFill/>
              </a:ln>
              <a:solidFill>
                <a:srgbClr val="005390"/>
              </a:solidFill>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8" name="textbox 4"/>
          <p:cNvSpPr/>
          <p:nvPr/>
        </p:nvSpPr>
        <p:spPr>
          <a:xfrm>
            <a:off x="2687320" y="4001269"/>
            <a:ext cx="3769360" cy="730721"/>
          </a:xfrm>
          <a:prstGeom prst="rect">
            <a:avLst/>
          </a:prstGeom>
        </p:spPr>
        <p:txBody>
          <a:bodyPr vert="horz" wrap="square" lIns="0" tIns="0" rIns="0" bIns="0"/>
          <a:lstStyle/>
          <a:p>
            <a:pPr marL="0" marR="0" lvl="0" indent="0" algn="ctr" defTabSz="914400" rtl="0" eaLnBrk="1" fontAlgn="auto" latinLnBrk="0" hangingPunct="1">
              <a:lnSpc>
                <a:spcPct val="150000"/>
              </a:lnSpc>
              <a:spcBef>
                <a:spcPts val="0"/>
              </a:spcBef>
              <a:spcAft>
                <a:spcPts val="0"/>
              </a:spcAft>
              <a:buClrTx/>
              <a:buSzTx/>
              <a:buFontTx/>
              <a:buNone/>
              <a:defRPr/>
            </a:pPr>
            <a:r>
              <a:rPr lang="en-US" sz="120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CFA series </a:t>
            </a:r>
            <a:r>
              <a:rPr lang="en-US" sz="1200" dirty="0">
                <a:solidFill>
                  <a:srgbClr val="00B050"/>
                </a:solidFill>
                <a:latin typeface="Arial" panose="020B0604020202020204" pitchFamily="34" charset="0"/>
                <a:ea typeface="微软雅黑" panose="020B0503020204020204" pitchFamily="34" charset="-122"/>
                <a:cs typeface="Arial" panose="020B0604020202020204" pitchFamily="34" charset="0"/>
                <a:sym typeface="+mn-ea"/>
              </a:rPr>
              <a:t>p</a:t>
            </a:r>
            <a:r>
              <a:rPr lang="en-US" sz="1200" noProof="0" dirty="0" err="1">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roduct</a:t>
            </a:r>
            <a:r>
              <a:rPr lang="en-US" sz="120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 introduction</a:t>
            </a:r>
          </a:p>
          <a:p>
            <a:pPr algn="ctr">
              <a:lnSpc>
                <a:spcPct val="150000"/>
              </a:lnSpc>
              <a:defRPr/>
            </a:pPr>
            <a:r>
              <a:rPr lang="zh-CN" altLang="en-US" sz="1200" dirty="0">
                <a:solidFill>
                  <a:srgbClr val="00B050"/>
                </a:solidFill>
                <a:latin typeface="Arial" panose="020B0604020202020204" pitchFamily="34" charset="0"/>
                <a:ea typeface="微软雅黑" panose="020B0503020204020204" pitchFamily="34" charset="-122"/>
                <a:cs typeface="Arial" panose="020B0604020202020204" pitchFamily="34" charset="0"/>
                <a:sym typeface="+mn-ea"/>
              </a:rPr>
              <a:t>CFA </a:t>
            </a:r>
            <a:r>
              <a:rPr lang="lt-LT" altLang="zh-CN" sz="1200" dirty="0">
                <a:solidFill>
                  <a:srgbClr val="00B050"/>
                </a:solidFill>
                <a:latin typeface="Arial" panose="020B0604020202020204" pitchFamily="34" charset="0"/>
                <a:ea typeface="微软雅黑" panose="020B0503020204020204" pitchFamily="34" charset="-122"/>
                <a:cs typeface="Arial" panose="020B0604020202020204" pitchFamily="34" charset="0"/>
                <a:sym typeface="+mn-ea"/>
              </a:rPr>
              <a:t>serijos produktų pristatymas</a:t>
            </a:r>
            <a:endParaRPr lang="en-US" altLang="en-US" sz="1200" dirty="0">
              <a:solidFill>
                <a:srgbClr val="00B050"/>
              </a:solidFill>
              <a:latin typeface="Arial" panose="020B0604020202020204" pitchFamily="34" charset="0"/>
              <a:ea typeface="微软雅黑" panose="020B0503020204020204" pitchFamily="34" charset="-122"/>
              <a:cs typeface="Arial" panose="020B0604020202020204" pitchFamily="34" charset="0"/>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120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10" name="图片 9" descr="欧风350 (15)"/>
          <p:cNvPicPr>
            <a:picLocks noChangeAspect="1"/>
          </p:cNvPicPr>
          <p:nvPr/>
        </p:nvPicPr>
        <p:blipFill>
          <a:blip r:embed="rId2"/>
          <a:stretch>
            <a:fillRect/>
          </a:stretch>
        </p:blipFill>
        <p:spPr>
          <a:xfrm>
            <a:off x="467360" y="638175"/>
            <a:ext cx="3867150" cy="3867150"/>
          </a:xfrm>
          <a:prstGeom prst="rect">
            <a:avLst/>
          </a:prstGeom>
        </p:spPr>
      </p:pic>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4464" y="421219"/>
            <a:ext cx="1495073" cy="35033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F6657-7D54-6CF8-D10C-355142554E5C}"/>
            </a:ext>
          </a:extLst>
        </p:cNvPr>
        <p:cNvGrpSpPr/>
        <p:nvPr/>
      </p:nvGrpSpPr>
      <p:grpSpPr>
        <a:xfrm>
          <a:off x="0" y="0"/>
          <a:ext cx="0" cy="0"/>
          <a:chOff x="0" y="0"/>
          <a:chExt cx="0" cy="0"/>
        </a:xfrm>
      </p:grpSpPr>
      <p:sp>
        <p:nvSpPr>
          <p:cNvPr id="8" name="文本框 7">
            <a:extLst>
              <a:ext uri="{FF2B5EF4-FFF2-40B4-BE49-F238E27FC236}">
                <a16:creationId xmlns:a16="http://schemas.microsoft.com/office/drawing/2014/main" id="{1F873E61-5C25-D56E-2997-C9389A160DF3}"/>
              </a:ext>
            </a:extLst>
          </p:cNvPr>
          <p:cNvSpPr txBox="1"/>
          <p:nvPr/>
        </p:nvSpPr>
        <p:spPr>
          <a:xfrm>
            <a:off x="278792" y="81498"/>
            <a:ext cx="3960440"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Design</a:t>
            </a:r>
            <a:r>
              <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Features</a:t>
            </a:r>
            <a:endPar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defTabSz="685800">
              <a:defRPr/>
            </a:pPr>
            <a:r>
              <a:rPr kumimoji="0" lang="lt-LT"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Konstrukcijos ypatybės</a:t>
            </a:r>
            <a:endPar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21" name="图片 20">
            <a:extLst>
              <a:ext uri="{FF2B5EF4-FFF2-40B4-BE49-F238E27FC236}">
                <a16:creationId xmlns:a16="http://schemas.microsoft.com/office/drawing/2014/main" id="{32C00BDC-B11D-552E-B3E5-EF2D1B3FE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pic>
        <p:nvPicPr>
          <p:cNvPr id="9" name="Paveikslėlis 8">
            <a:extLst>
              <a:ext uri="{FF2B5EF4-FFF2-40B4-BE49-F238E27FC236}">
                <a16:creationId xmlns:a16="http://schemas.microsoft.com/office/drawing/2014/main" id="{0BAA6CF3-BABF-6DEE-8D5F-FFDC4765979E}"/>
              </a:ext>
            </a:extLst>
          </p:cNvPr>
          <p:cNvPicPr>
            <a:picLocks noChangeAspect="1"/>
          </p:cNvPicPr>
          <p:nvPr/>
        </p:nvPicPr>
        <p:blipFill>
          <a:blip r:embed="rId4"/>
          <a:stretch>
            <a:fillRect/>
          </a:stretch>
        </p:blipFill>
        <p:spPr>
          <a:xfrm>
            <a:off x="248722" y="1634341"/>
            <a:ext cx="8604448" cy="3412320"/>
          </a:xfrm>
          <a:prstGeom prst="rect">
            <a:avLst/>
          </a:prstGeom>
        </p:spPr>
      </p:pic>
      <p:sp>
        <p:nvSpPr>
          <p:cNvPr id="11" name="TextBox 10">
            <a:extLst>
              <a:ext uri="{FF2B5EF4-FFF2-40B4-BE49-F238E27FC236}">
                <a16:creationId xmlns:a16="http://schemas.microsoft.com/office/drawing/2014/main" id="{2C358D99-00F7-F5A5-F662-FEFE0A631448}"/>
              </a:ext>
            </a:extLst>
          </p:cNvPr>
          <p:cNvSpPr txBox="1"/>
          <p:nvPr/>
        </p:nvSpPr>
        <p:spPr>
          <a:xfrm>
            <a:off x="290830" y="987574"/>
            <a:ext cx="8604448" cy="523220"/>
          </a:xfrm>
          <a:prstGeom prst="rect">
            <a:avLst/>
          </a:prstGeom>
          <a:noFill/>
        </p:spPr>
        <p:txBody>
          <a:bodyPr wrap="square">
            <a:spAutoFit/>
          </a:bodyPr>
          <a:lstStyle/>
          <a:p>
            <a:r>
              <a:rPr lang="en-US" sz="1400" b="1" i="0" dirty="0">
                <a:solidFill>
                  <a:srgbClr val="404040"/>
                </a:solidFill>
                <a:effectLst/>
                <a:latin typeface="DeepSeek-CJK-patch"/>
              </a:rPr>
              <a:t>Quiet operation at only 41 dB ensuring a peaceful and comfortable environment without affecting your daily life</a:t>
            </a:r>
            <a:endParaRPr lang="lt-LT" sz="1400" b="1" i="0" dirty="0">
              <a:solidFill>
                <a:srgbClr val="404040"/>
              </a:solidFill>
              <a:effectLst/>
              <a:latin typeface="DeepSeek-CJK-patch"/>
            </a:endParaRPr>
          </a:p>
          <a:p>
            <a:r>
              <a:rPr lang="lt-LT" sz="1400" b="1" i="0" dirty="0">
                <a:solidFill>
                  <a:srgbClr val="404040"/>
                </a:solidFill>
                <a:effectLst/>
                <a:latin typeface="DeepSeek-CJK-patch"/>
              </a:rPr>
              <a:t>Tylus darbas nuo 41 </a:t>
            </a:r>
            <a:r>
              <a:rPr lang="lt-LT" sz="1400" b="1" i="0" dirty="0" err="1">
                <a:solidFill>
                  <a:srgbClr val="404040"/>
                </a:solidFill>
                <a:effectLst/>
                <a:latin typeface="DeepSeek-CJK-patch"/>
              </a:rPr>
              <a:t>dB</a:t>
            </a:r>
            <a:r>
              <a:rPr lang="lt-LT" sz="1400" b="1" i="0" dirty="0">
                <a:solidFill>
                  <a:srgbClr val="404040"/>
                </a:solidFill>
                <a:effectLst/>
                <a:latin typeface="DeepSeek-CJK-patch"/>
              </a:rPr>
              <a:t> užtikrina ramią aplinką ir neturi įtakos kasdieniam gyvenimui</a:t>
            </a:r>
            <a:endParaRPr lang="lt-LT" sz="1400" dirty="0"/>
          </a:p>
        </p:txBody>
      </p:sp>
    </p:spTree>
    <p:extLst>
      <p:ext uri="{BB962C8B-B14F-4D97-AF65-F5344CB8AC3E}">
        <p14:creationId xmlns:p14="http://schemas.microsoft.com/office/powerpoint/2010/main" val="1421527365"/>
      </p:ext>
    </p:extLst>
  </p:cSld>
  <p:clrMapOvr>
    <a:masterClrMapping/>
  </p:clrMapOvr>
  <p:transition spd="med" advClick="0" advTm="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BB354-D79D-C12C-5A1B-E5C4796F91BE}"/>
            </a:ext>
          </a:extLst>
        </p:cNvPr>
        <p:cNvGrpSpPr/>
        <p:nvPr/>
      </p:nvGrpSpPr>
      <p:grpSpPr>
        <a:xfrm>
          <a:off x="0" y="0"/>
          <a:ext cx="0" cy="0"/>
          <a:chOff x="0" y="0"/>
          <a:chExt cx="0" cy="0"/>
        </a:xfrm>
      </p:grpSpPr>
      <p:sp>
        <p:nvSpPr>
          <p:cNvPr id="8" name="文本框 7">
            <a:extLst>
              <a:ext uri="{FF2B5EF4-FFF2-40B4-BE49-F238E27FC236}">
                <a16:creationId xmlns:a16="http://schemas.microsoft.com/office/drawing/2014/main" id="{B7544D71-8BAA-3E4E-1EBF-8A685C5E988F}"/>
              </a:ext>
            </a:extLst>
          </p:cNvPr>
          <p:cNvSpPr txBox="1"/>
          <p:nvPr/>
        </p:nvSpPr>
        <p:spPr>
          <a:xfrm>
            <a:off x="35496" y="42759"/>
            <a:ext cx="3960440" cy="584775"/>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lt-LT" sz="1600"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rPr>
              <a:t>Performance</a:t>
            </a:r>
            <a:r>
              <a:rPr kumimoji="0" lang="lt-LT" sz="16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lt-LT" sz="1600"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rPr>
              <a:t>Charts</a:t>
            </a:r>
            <a:endParaRPr lang="lt-LT" altLang="zh-CN" sz="1600"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defTabSz="685800">
              <a:defRPr/>
            </a:pPr>
            <a:r>
              <a:rPr kumimoji="0" lang="lt-LT" altLang="zh-CN" sz="16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Našumo kreivės</a:t>
            </a:r>
            <a:endParaRPr kumimoji="0" lang="en-US" altLang="zh-CN" sz="16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21" name="图片 20">
            <a:extLst>
              <a:ext uri="{FF2B5EF4-FFF2-40B4-BE49-F238E27FC236}">
                <a16:creationId xmlns:a16="http://schemas.microsoft.com/office/drawing/2014/main" id="{3F1EB43F-D722-46EA-797F-A30632FE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pic>
        <p:nvPicPr>
          <p:cNvPr id="10" name="Paveikslėlis 9">
            <a:extLst>
              <a:ext uri="{FF2B5EF4-FFF2-40B4-BE49-F238E27FC236}">
                <a16:creationId xmlns:a16="http://schemas.microsoft.com/office/drawing/2014/main" id="{88E9DC77-398B-86CB-4E4B-66660378FFF0}"/>
              </a:ext>
            </a:extLst>
          </p:cNvPr>
          <p:cNvPicPr>
            <a:picLocks noChangeAspect="1"/>
          </p:cNvPicPr>
          <p:nvPr/>
        </p:nvPicPr>
        <p:blipFill>
          <a:blip r:embed="rId4"/>
          <a:stretch>
            <a:fillRect/>
          </a:stretch>
        </p:blipFill>
        <p:spPr>
          <a:xfrm>
            <a:off x="1331640" y="634790"/>
            <a:ext cx="1627157" cy="2146635"/>
          </a:xfrm>
          <a:prstGeom prst="rect">
            <a:avLst/>
          </a:prstGeom>
        </p:spPr>
      </p:pic>
      <p:pic>
        <p:nvPicPr>
          <p:cNvPr id="13" name="Paveikslėlis 12">
            <a:extLst>
              <a:ext uri="{FF2B5EF4-FFF2-40B4-BE49-F238E27FC236}">
                <a16:creationId xmlns:a16="http://schemas.microsoft.com/office/drawing/2014/main" id="{3EBC741D-DDD2-3A27-A3B9-0DF8DD11EC40}"/>
              </a:ext>
            </a:extLst>
          </p:cNvPr>
          <p:cNvPicPr>
            <a:picLocks noChangeAspect="1"/>
          </p:cNvPicPr>
          <p:nvPr/>
        </p:nvPicPr>
        <p:blipFill>
          <a:blip r:embed="rId5"/>
          <a:stretch>
            <a:fillRect/>
          </a:stretch>
        </p:blipFill>
        <p:spPr>
          <a:xfrm>
            <a:off x="3429264" y="651261"/>
            <a:ext cx="1790808" cy="2130163"/>
          </a:xfrm>
          <a:prstGeom prst="rect">
            <a:avLst/>
          </a:prstGeom>
        </p:spPr>
      </p:pic>
      <p:pic>
        <p:nvPicPr>
          <p:cNvPr id="16" name="Paveikslėlis 15">
            <a:extLst>
              <a:ext uri="{FF2B5EF4-FFF2-40B4-BE49-F238E27FC236}">
                <a16:creationId xmlns:a16="http://schemas.microsoft.com/office/drawing/2014/main" id="{5CD766F0-E8BA-4875-B968-21E9B108D657}"/>
              </a:ext>
            </a:extLst>
          </p:cNvPr>
          <p:cNvPicPr>
            <a:picLocks noChangeAspect="1"/>
          </p:cNvPicPr>
          <p:nvPr/>
        </p:nvPicPr>
        <p:blipFill>
          <a:blip r:embed="rId6"/>
          <a:stretch>
            <a:fillRect/>
          </a:stretch>
        </p:blipFill>
        <p:spPr>
          <a:xfrm>
            <a:off x="5752567" y="634789"/>
            <a:ext cx="1987785" cy="2146636"/>
          </a:xfrm>
          <a:prstGeom prst="rect">
            <a:avLst/>
          </a:prstGeom>
        </p:spPr>
      </p:pic>
      <p:pic>
        <p:nvPicPr>
          <p:cNvPr id="18" name="Paveikslėlis 17">
            <a:extLst>
              <a:ext uri="{FF2B5EF4-FFF2-40B4-BE49-F238E27FC236}">
                <a16:creationId xmlns:a16="http://schemas.microsoft.com/office/drawing/2014/main" id="{C2E1FA6F-7518-117F-71F2-DA78FBD9DB83}"/>
              </a:ext>
            </a:extLst>
          </p:cNvPr>
          <p:cNvPicPr>
            <a:picLocks noChangeAspect="1"/>
          </p:cNvPicPr>
          <p:nvPr/>
        </p:nvPicPr>
        <p:blipFill>
          <a:blip r:embed="rId7"/>
          <a:stretch>
            <a:fillRect/>
          </a:stretch>
        </p:blipFill>
        <p:spPr>
          <a:xfrm>
            <a:off x="850792" y="2766757"/>
            <a:ext cx="2120789" cy="2280576"/>
          </a:xfrm>
          <a:prstGeom prst="rect">
            <a:avLst/>
          </a:prstGeom>
        </p:spPr>
      </p:pic>
      <p:pic>
        <p:nvPicPr>
          <p:cNvPr id="20" name="Paveikslėlis 19">
            <a:extLst>
              <a:ext uri="{FF2B5EF4-FFF2-40B4-BE49-F238E27FC236}">
                <a16:creationId xmlns:a16="http://schemas.microsoft.com/office/drawing/2014/main" id="{65920C59-250C-8A48-76FF-A45A1DFAAFE4}"/>
              </a:ext>
            </a:extLst>
          </p:cNvPr>
          <p:cNvPicPr>
            <a:picLocks noChangeAspect="1"/>
          </p:cNvPicPr>
          <p:nvPr/>
        </p:nvPicPr>
        <p:blipFill>
          <a:blip r:embed="rId8"/>
          <a:stretch>
            <a:fillRect/>
          </a:stretch>
        </p:blipFill>
        <p:spPr>
          <a:xfrm>
            <a:off x="3136772" y="2766756"/>
            <a:ext cx="2227315" cy="2281528"/>
          </a:xfrm>
          <a:prstGeom prst="rect">
            <a:avLst/>
          </a:prstGeom>
        </p:spPr>
      </p:pic>
      <p:pic>
        <p:nvPicPr>
          <p:cNvPr id="23" name="Paveikslėlis 22">
            <a:extLst>
              <a:ext uri="{FF2B5EF4-FFF2-40B4-BE49-F238E27FC236}">
                <a16:creationId xmlns:a16="http://schemas.microsoft.com/office/drawing/2014/main" id="{0C065E7B-1B89-C3CA-037D-72087B530C9C}"/>
              </a:ext>
            </a:extLst>
          </p:cNvPr>
          <p:cNvPicPr>
            <a:picLocks noChangeAspect="1"/>
          </p:cNvPicPr>
          <p:nvPr/>
        </p:nvPicPr>
        <p:blipFill>
          <a:blip r:embed="rId9"/>
          <a:stretch>
            <a:fillRect/>
          </a:stretch>
        </p:blipFill>
        <p:spPr>
          <a:xfrm>
            <a:off x="5707202" y="2766755"/>
            <a:ext cx="2227315" cy="2280577"/>
          </a:xfrm>
          <a:prstGeom prst="rect">
            <a:avLst/>
          </a:prstGeom>
        </p:spPr>
      </p:pic>
    </p:spTree>
    <p:extLst>
      <p:ext uri="{BB962C8B-B14F-4D97-AF65-F5344CB8AC3E}">
        <p14:creationId xmlns:p14="http://schemas.microsoft.com/office/powerpoint/2010/main" val="3806184286"/>
      </p:ext>
    </p:extLst>
  </p:cSld>
  <p:clrMapOvr>
    <a:masterClrMapping/>
  </p:clrMapOvr>
  <p:transition spd="med" advClick="0" advTm="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0"/>
          <p:cNvSpPr txBox="1"/>
          <p:nvPr/>
        </p:nvSpPr>
        <p:spPr>
          <a:xfrm>
            <a:off x="84163" y="4049205"/>
            <a:ext cx="4487837" cy="1042825"/>
          </a:xfrm>
          <a:prstGeom prst="rect">
            <a:avLst/>
          </a:prstGeom>
          <a:noFill/>
          <a:ln>
            <a:noFill/>
          </a:ln>
          <a:extLst>
            <a:ext uri="{909E8E84-426E-40DD-AFC4-6F175D3DCCD1}">
              <a14:hiddenFill xmlns:a14="http://schemas.microsoft.com/office/drawing/2010/main">
                <a:solidFill>
                  <a:srgbClr val="033E78"/>
                </a:solidFill>
              </a14:hiddenFill>
            </a:ext>
          </a:extLst>
        </p:spPr>
        <p:style>
          <a:lnRef idx="2">
            <a:schemeClr val="accent6"/>
          </a:lnRef>
          <a:fillRef idx="1">
            <a:schemeClr val="lt1"/>
          </a:fillRef>
          <a:effectRef idx="0">
            <a:schemeClr val="accent6"/>
          </a:effectRef>
          <a:fontRef idx="minor">
            <a:schemeClr val="dk1"/>
          </a:fontRef>
        </p:style>
        <p:txBody>
          <a:bodyPr wrap="square" rtlCol="0">
            <a:noAutofit/>
          </a:bodyPr>
          <a:lstStyle/>
          <a:p>
            <a:pPr>
              <a:lnSpc>
                <a:spcPct val="100000"/>
              </a:lnSpc>
            </a:pPr>
            <a:r>
              <a:rPr lang="lt-LT" altLang="zh-CN" sz="1000" dirty="0">
                <a:solidFill>
                  <a:schemeClr val="tx1"/>
                </a:solidFill>
                <a:latin typeface="Arial" panose="020B0604020202020204" pitchFamily="34" charset="0"/>
                <a:cs typeface="Arial" panose="020B0604020202020204" pitchFamily="34" charset="0"/>
                <a:sym typeface="Wingdings" panose="05000000000000000000" pitchFamily="2" charset="2"/>
              </a:rPr>
              <a:t>1. </a:t>
            </a:r>
            <a:r>
              <a:rPr lang="en-US" altLang="zh-CN" sz="1000" dirty="0">
                <a:solidFill>
                  <a:schemeClr val="tx1"/>
                </a:solidFill>
                <a:latin typeface="Arial" panose="020B0604020202020204" pitchFamily="34" charset="0"/>
                <a:cs typeface="Arial" panose="020B0604020202020204" pitchFamily="34" charset="0"/>
                <a:sym typeface="Wingdings" panose="05000000000000000000" pitchFamily="2" charset="2"/>
              </a:rPr>
              <a:t>Heat exchanger can be easily removed</a:t>
            </a:r>
            <a:r>
              <a:rPr lang="lt-LT" altLang="zh-CN" sz="1000" dirty="0">
                <a:solidFill>
                  <a:schemeClr val="tx1"/>
                </a:solidFill>
                <a:latin typeface="Arial" panose="020B0604020202020204" pitchFamily="34" charset="0"/>
                <a:cs typeface="Arial" panose="020B0604020202020204" pitchFamily="34" charset="0"/>
                <a:sym typeface="Wingdings" panose="05000000000000000000" pitchFamily="2" charset="2"/>
              </a:rPr>
              <a:t>.</a:t>
            </a:r>
          </a:p>
          <a:p>
            <a:pPr>
              <a:lnSpc>
                <a:spcPct val="100000"/>
              </a:lnSpc>
            </a:pPr>
            <a:r>
              <a:rPr lang="lt-LT" altLang="zh-CN" sz="1000" dirty="0">
                <a:solidFill>
                  <a:schemeClr val="tx1"/>
                </a:solidFill>
                <a:latin typeface="Arial" panose="020B0604020202020204" pitchFamily="34" charset="0"/>
                <a:cs typeface="Arial" panose="020B0604020202020204" pitchFamily="34" charset="0"/>
                <a:sym typeface="Wingdings" panose="05000000000000000000" pitchFamily="2" charset="2"/>
              </a:rPr>
              <a:t>2</a:t>
            </a:r>
            <a:r>
              <a:rPr lang="zh-CN" altLang="en-US" sz="1000" dirty="0">
                <a:solidFill>
                  <a:schemeClr val="tx1"/>
                </a:solidFill>
                <a:latin typeface="Arial" panose="020B0604020202020204" pitchFamily="34" charset="0"/>
                <a:cs typeface="Arial" panose="020B0604020202020204" pitchFamily="34" charset="0"/>
                <a:sym typeface="Wingdings" panose="05000000000000000000" pitchFamily="2" charset="2"/>
              </a:rPr>
              <a:t>. The heat exchange paper is thinner, with better thermal conductivity and higher heat exchange efficiency.</a:t>
            </a:r>
          </a:p>
          <a:p>
            <a:pPr>
              <a:lnSpc>
                <a:spcPct val="100000"/>
              </a:lnSpc>
            </a:pPr>
            <a:r>
              <a:rPr lang="lt-LT" altLang="zh-CN" sz="1000" dirty="0">
                <a:solidFill>
                  <a:schemeClr val="tx1"/>
                </a:solidFill>
                <a:latin typeface="Arial" panose="020B0604020202020204" pitchFamily="34" charset="0"/>
                <a:cs typeface="Arial" panose="020B0604020202020204" pitchFamily="34" charset="0"/>
                <a:sym typeface="Wingdings" panose="05000000000000000000" pitchFamily="2" charset="2"/>
              </a:rPr>
              <a:t>3</a:t>
            </a:r>
            <a:r>
              <a:rPr lang="zh-CN" altLang="en-US" sz="1000" dirty="0">
                <a:solidFill>
                  <a:schemeClr val="tx1"/>
                </a:solidFill>
                <a:latin typeface="Arial" panose="020B0604020202020204" pitchFamily="34" charset="0"/>
                <a:cs typeface="Arial" panose="020B0604020202020204" pitchFamily="34" charset="0"/>
                <a:sym typeface="Wingdings" panose="05000000000000000000" pitchFamily="2" charset="2"/>
              </a:rPr>
              <a:t>. The </a:t>
            </a:r>
            <a:r>
              <a:rPr lang="en-US" altLang="zh-CN" sz="1000" dirty="0">
                <a:solidFill>
                  <a:schemeClr val="tx1"/>
                </a:solidFill>
                <a:latin typeface="Arial" panose="020B0604020202020204" pitchFamily="34" charset="0"/>
                <a:cs typeface="Arial" panose="020B0604020202020204" pitchFamily="34" charset="0"/>
                <a:sym typeface="Wingdings" panose="05000000000000000000" pitchFamily="2" charset="2"/>
              </a:rPr>
              <a:t>plastic</a:t>
            </a:r>
            <a:r>
              <a:rPr lang="zh-CN" altLang="en-US" sz="1000" dirty="0">
                <a:solidFill>
                  <a:schemeClr val="tx1"/>
                </a:solidFill>
                <a:latin typeface="Arial" panose="020B0604020202020204" pitchFamily="34" charset="0"/>
                <a:cs typeface="Arial" panose="020B0604020202020204" pitchFamily="34" charset="0"/>
                <a:sym typeface="Wingdings" panose="05000000000000000000" pitchFamily="2" charset="2"/>
              </a:rPr>
              <a:t> frame integrates the filter slide</a:t>
            </a:r>
            <a:r>
              <a:rPr lang="en-US" altLang="zh-CN" sz="1000" dirty="0">
                <a:solidFill>
                  <a:schemeClr val="tx1"/>
                </a:solidFill>
                <a:latin typeface="Arial" panose="020B0604020202020204" pitchFamily="34" charset="0"/>
                <a:cs typeface="Arial" panose="020B0604020202020204" pitchFamily="34" charset="0"/>
                <a:sym typeface="Wingdings" panose="05000000000000000000" pitchFamily="2" charset="2"/>
              </a:rPr>
              <a:t>r</a:t>
            </a:r>
            <a:r>
              <a:rPr lang="zh-CN" altLang="en-US" sz="1000" dirty="0">
                <a:solidFill>
                  <a:schemeClr val="tx1"/>
                </a:solidFill>
                <a:latin typeface="Arial" panose="020B0604020202020204" pitchFamily="34" charset="0"/>
                <a:cs typeface="Arial" panose="020B0604020202020204" pitchFamily="34" charset="0"/>
                <a:sym typeface="Wingdings" panose="05000000000000000000" pitchFamily="2" charset="2"/>
              </a:rPr>
              <a:t>, which has simple structure, good sealing performance and beautiful appearance.</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780" y="1636057"/>
            <a:ext cx="1980042" cy="2077957"/>
          </a:xfrm>
          <a:prstGeom prst="rect">
            <a:avLst/>
          </a:prstGeom>
        </p:spPr>
      </p:pic>
      <p:pic>
        <p:nvPicPr>
          <p:cNvPr id="9" name="图片 8"/>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286375" y="1659890"/>
            <a:ext cx="2296795" cy="2086610"/>
          </a:xfrm>
          <a:prstGeom prst="rect">
            <a:avLst/>
          </a:prstGeom>
        </p:spPr>
      </p:pic>
      <p:pic>
        <p:nvPicPr>
          <p:cNvPr id="11" name="图形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81795" y="1966284"/>
            <a:ext cx="1111959" cy="1232824"/>
          </a:xfrm>
          <a:prstGeom prst="rect">
            <a:avLst/>
          </a:prstGeom>
        </p:spPr>
      </p:pic>
      <p:sp>
        <p:nvSpPr>
          <p:cNvPr id="4" name="圆角矩形 27"/>
          <p:cNvSpPr/>
          <p:nvPr/>
        </p:nvSpPr>
        <p:spPr>
          <a:xfrm>
            <a:off x="179512" y="843558"/>
            <a:ext cx="5472608" cy="369570"/>
          </a:xfrm>
          <a:prstGeom prst="roundRect">
            <a:avLst/>
          </a:prstGeom>
          <a:noFill/>
          <a:ln w="38100">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err="1">
                <a:solidFill>
                  <a:schemeClr val="tx1"/>
                </a:solidFill>
                <a:latin typeface="Arial" panose="020B0604020202020204" pitchFamily="34" charset="0"/>
                <a:ea typeface="微软雅黑" panose="020B0503020204020204" pitchFamily="34" charset="-122"/>
                <a:cs typeface="Arial" panose="020B0604020202020204" pitchFamily="34" charset="0"/>
              </a:rPr>
              <a:t>Holtop</a:t>
            </a:r>
            <a:r>
              <a:rPr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 fifth</a:t>
            </a:r>
            <a:r>
              <a:rPr lang="lt-LT"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generation high</a:t>
            </a:r>
            <a:r>
              <a:rPr lang="lt-LT"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efficiency </a:t>
            </a:r>
            <a:r>
              <a:rPr lang="en-US"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enthalpy</a:t>
            </a:r>
            <a:r>
              <a:rPr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 exchange</a:t>
            </a:r>
            <a:r>
              <a:rPr lang="en-US"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r</a:t>
            </a:r>
            <a:endParaRPr lang="lt-LT" sz="12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r>
              <a:rPr lang="lt-LT" sz="1200" b="1" dirty="0" err="1">
                <a:solidFill>
                  <a:schemeClr val="tx1"/>
                </a:solidFill>
                <a:latin typeface="Arial" panose="020B0604020202020204" pitchFamily="34" charset="0"/>
                <a:ea typeface="微软雅黑" panose="020B0503020204020204" pitchFamily="34" charset="-122"/>
                <a:cs typeface="Arial" panose="020B0604020202020204" pitchFamily="34" charset="0"/>
              </a:rPr>
              <a:t>Holtop</a:t>
            </a:r>
            <a:r>
              <a:rPr lang="lt-LT"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 penktos kartos didelio efektyvumo </a:t>
            </a:r>
            <a:r>
              <a:rPr lang="lt-LT" sz="1200" b="1" dirty="0" err="1">
                <a:solidFill>
                  <a:schemeClr val="tx1"/>
                </a:solidFill>
                <a:latin typeface="Arial" panose="020B0604020202020204" pitchFamily="34" charset="0"/>
                <a:ea typeface="微软雅黑" panose="020B0503020204020204" pitchFamily="34" charset="-122"/>
                <a:cs typeface="Arial" panose="020B0604020202020204" pitchFamily="34" charset="0"/>
              </a:rPr>
              <a:t>entalpinis</a:t>
            </a:r>
            <a:r>
              <a:rPr lang="lt-LT"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 šilumokaitis</a:t>
            </a:r>
            <a:endParaRPr lang="en-US" sz="12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文本框 9"/>
          <p:cNvSpPr txBox="1"/>
          <p:nvPr/>
        </p:nvSpPr>
        <p:spPr>
          <a:xfrm>
            <a:off x="4571999" y="4054921"/>
            <a:ext cx="4487837" cy="861774"/>
          </a:xfrm>
          <a:prstGeom prst="rect">
            <a:avLst/>
          </a:prstGeom>
          <a:noFill/>
        </p:spPr>
        <p:txBody>
          <a:bodyPr wrap="square">
            <a:spAutoFit/>
          </a:bodyPr>
          <a:lstStyle/>
          <a:p>
            <a:pPr algn="l"/>
            <a:r>
              <a:rPr lang="lt-LT" altLang="zh-CN" sz="1000" dirty="0">
                <a:latin typeface="Arial" panose="020B0604020202020204" pitchFamily="34" charset="0"/>
                <a:ea typeface="微软雅黑" panose="020B0503020204020204" pitchFamily="34" charset="-122"/>
                <a:cs typeface="Arial" panose="020B0604020202020204" pitchFamily="34" charset="0"/>
              </a:rPr>
              <a:t>1. Šilumokaitis lengvai išimamas.</a:t>
            </a:r>
          </a:p>
          <a:p>
            <a:pPr algn="l"/>
            <a:r>
              <a:rPr lang="lt-LT" altLang="zh-CN" sz="1000" dirty="0">
                <a:latin typeface="Arial" panose="020B0604020202020204" pitchFamily="34" charset="0"/>
                <a:ea typeface="微软雅黑" panose="020B0503020204020204" pitchFamily="34" charset="-122"/>
                <a:cs typeface="Arial" panose="020B0604020202020204" pitchFamily="34" charset="0"/>
              </a:rPr>
              <a:t>2. Šilumokaičio popierius yra plonesnis, turi geresnį šilumos laidumą ir    didesnį šilumos mainų efektyvumą. </a:t>
            </a:r>
          </a:p>
          <a:p>
            <a:pPr algn="l"/>
            <a:r>
              <a:rPr lang="lt-LT" altLang="zh-CN" sz="1000" dirty="0">
                <a:latin typeface="Arial" panose="020B0604020202020204" pitchFamily="34" charset="0"/>
                <a:ea typeface="微软雅黑" panose="020B0503020204020204" pitchFamily="34" charset="-122"/>
                <a:cs typeface="Arial" panose="020B0604020202020204" pitchFamily="34" charset="0"/>
              </a:rPr>
              <a:t>3. Plastikinis rėmas turi filtro laikiklį yra paprastos struktūros, sandarus ir estetiškos išvaizdos. </a:t>
            </a:r>
          </a:p>
        </p:txBody>
      </p:sp>
      <p:sp>
        <p:nvSpPr>
          <p:cNvPr id="8" name="文本框 7"/>
          <p:cNvSpPr txBox="1"/>
          <p:nvPr/>
        </p:nvSpPr>
        <p:spPr>
          <a:xfrm>
            <a:off x="179512" y="145236"/>
            <a:ext cx="3960440" cy="646331"/>
          </a:xfrm>
          <a:prstGeom prst="rect">
            <a:avLst/>
          </a:prstGeom>
          <a:noFill/>
          <a:effectLst>
            <a:outerShdw blurRad="50800" dist="50800" dir="5400000" algn="ctr" rotWithShape="0">
              <a:srgbClr val="0070C0">
                <a:alpha val="35000"/>
              </a:srgbClr>
            </a:outerShdw>
          </a:effectLst>
        </p:spPr>
        <p:txBody>
          <a:bodyPr wrap="square">
            <a:spAutoFit/>
          </a:bodyPr>
          <a:lstStyle/>
          <a:p>
            <a:pPr defTabSz="685800">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Design</a:t>
            </a:r>
            <a:r>
              <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Features</a:t>
            </a:r>
            <a:r>
              <a:rPr lang="lt-LT" altLang="zh-CN" b="1" dirty="0">
                <a:latin typeface="Arial" panose="020B0604020202020204" pitchFamily="34" charset="0"/>
                <a:ea typeface="微软雅黑" panose="020B0503020204020204" pitchFamily="34" charset="-122"/>
                <a:cs typeface="Arial" panose="020B0604020202020204" pitchFamily="34" charset="0"/>
                <a:sym typeface="+mn-ea"/>
              </a:rPr>
              <a:t> </a:t>
            </a:r>
          </a:p>
          <a:p>
            <a:pPr defTabSz="685800">
              <a:defRPr/>
            </a:pPr>
            <a:r>
              <a:rPr lang="lt-LT" altLang="zh-CN" b="1" dirty="0">
                <a:latin typeface="Arial" panose="020B0604020202020204" pitchFamily="34" charset="0"/>
                <a:ea typeface="微软雅黑" panose="020B0503020204020204" pitchFamily="34" charset="-122"/>
                <a:cs typeface="Arial" panose="020B0604020202020204" pitchFamily="34" charset="0"/>
                <a:sym typeface="+mn-ea"/>
              </a:rPr>
              <a:t>K</a:t>
            </a:r>
            <a:r>
              <a:rPr kumimoji="0" lang="lt-LT" altLang="zh-CN"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onstrukcijos</a:t>
            </a:r>
            <a:r>
              <a:rPr kumimoji="0" lang="lt-LT"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 ypatybės</a:t>
            </a:r>
            <a:endPar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2" name="文本框 1"/>
          <p:cNvSpPr txBox="1"/>
          <p:nvPr/>
        </p:nvSpPr>
        <p:spPr>
          <a:xfrm>
            <a:off x="0" y="2555240"/>
            <a:ext cx="1475780" cy="507831"/>
          </a:xfrm>
          <a:prstGeom prst="rect">
            <a:avLst/>
          </a:prstGeom>
          <a:noFill/>
        </p:spPr>
        <p:txBody>
          <a:bodyPr wrap="square" rtlCol="0">
            <a:spAutoFit/>
          </a:bodyPr>
          <a:lstStyle/>
          <a:p>
            <a:pPr algn="ctr"/>
            <a:r>
              <a:rPr lang="en-US" altLang="zh-CN" sz="900" dirty="0">
                <a:latin typeface="Arial" panose="020B0604020202020204" pitchFamily="34" charset="0"/>
                <a:ea typeface="微软雅黑" panose="020B0503020204020204" pitchFamily="34" charset="-122"/>
                <a:cs typeface="Arial" panose="020B0604020202020204" pitchFamily="34" charset="0"/>
                <a:sym typeface="+mn-ea"/>
              </a:rPr>
              <a:t>High e</a:t>
            </a:r>
            <a:r>
              <a:rPr lang="zh-CN" altLang="en-US" sz="900" dirty="0">
                <a:latin typeface="Arial" panose="020B0604020202020204" pitchFamily="34" charset="0"/>
                <a:ea typeface="微软雅黑" panose="020B0503020204020204" pitchFamily="34" charset="-122"/>
                <a:cs typeface="Arial" panose="020B0604020202020204" pitchFamily="34" charset="0"/>
                <a:sym typeface="+mn-ea"/>
              </a:rPr>
              <a:t>fficient </a:t>
            </a:r>
            <a:r>
              <a:rPr lang="en-US" altLang="zh-CN" sz="900" dirty="0">
                <a:latin typeface="Arial" panose="020B0604020202020204" pitchFamily="34" charset="0"/>
                <a:ea typeface="微软雅黑" panose="020B0503020204020204" pitchFamily="34" charset="-122"/>
                <a:cs typeface="Arial" panose="020B0604020202020204" pitchFamily="34" charset="0"/>
                <a:sym typeface="+mn-ea"/>
              </a:rPr>
              <a:t>E.R.</a:t>
            </a:r>
            <a:r>
              <a:rPr lang="zh-CN" altLang="en-US" sz="900" dirty="0">
                <a:latin typeface="Arial" panose="020B0604020202020204" pitchFamily="34" charset="0"/>
                <a:ea typeface="微软雅黑" panose="020B0503020204020204" pitchFamily="34" charset="-122"/>
                <a:cs typeface="Arial" panose="020B0604020202020204" pitchFamily="34" charset="0"/>
                <a:sym typeface="+mn-ea"/>
              </a:rPr>
              <a:t> Paper</a:t>
            </a:r>
            <a:endParaRPr lang="lt-LT" altLang="zh-CN" sz="9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altLang="zh-CN" sz="900" dirty="0">
                <a:latin typeface="Arial" panose="020B0604020202020204" pitchFamily="34" charset="0"/>
                <a:ea typeface="微软雅黑" panose="020B0503020204020204" pitchFamily="34" charset="-122"/>
                <a:cs typeface="Arial" panose="020B0604020202020204" pitchFamily="34" charset="0"/>
                <a:sym typeface="+mn-ea"/>
              </a:rPr>
              <a:t>Aukšto efektyvumo popierius</a:t>
            </a:r>
            <a:endParaRPr lang="zh-CN" altLang="en-US" sz="900" dirty="0">
              <a:latin typeface="Arial" panose="020B0604020202020204" pitchFamily="34" charset="0"/>
              <a:ea typeface="微软雅黑" panose="020B0503020204020204" pitchFamily="34" charset="-122"/>
              <a:cs typeface="Arial" panose="020B0604020202020204" pitchFamily="34" charset="0"/>
              <a:sym typeface="+mn-ea"/>
            </a:endParaRPr>
          </a:p>
        </p:txBody>
      </p:sp>
      <p:cxnSp>
        <p:nvCxnSpPr>
          <p:cNvPr id="22" name="直接连接符 21"/>
          <p:cNvCxnSpPr>
            <a:cxnSpLocks/>
            <a:endCxn id="2" idx="3"/>
          </p:cNvCxnSpPr>
          <p:nvPr/>
        </p:nvCxnSpPr>
        <p:spPr>
          <a:xfrm flipH="1" flipV="1">
            <a:off x="1475780" y="2809156"/>
            <a:ext cx="575940" cy="277411"/>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6512" y="1680845"/>
            <a:ext cx="1440497" cy="369332"/>
          </a:xfrm>
          <a:prstGeom prst="rect">
            <a:avLst/>
          </a:prstGeom>
          <a:noFill/>
        </p:spPr>
        <p:txBody>
          <a:bodyPr wrap="square" rtlCol="0">
            <a:spAutoFit/>
          </a:bodyPr>
          <a:lstStyle/>
          <a:p>
            <a:pPr algn="ctr"/>
            <a:r>
              <a:rPr lang="zh-CN" altLang="en-US" sz="900" dirty="0">
                <a:latin typeface="Arial" panose="020B0604020202020204" pitchFamily="34" charset="0"/>
                <a:ea typeface="微软雅黑" panose="020B0503020204020204" pitchFamily="34" charset="-122"/>
                <a:cs typeface="Arial" panose="020B0604020202020204" pitchFamily="34" charset="0"/>
                <a:sym typeface="+mn-ea"/>
              </a:rPr>
              <a:t>Integrated filter </a:t>
            </a:r>
            <a:r>
              <a:rPr lang="en-US" altLang="zh-CN" sz="900" dirty="0">
                <a:latin typeface="Arial" panose="020B0604020202020204" pitchFamily="34" charset="0"/>
                <a:ea typeface="微软雅黑" panose="020B0503020204020204" pitchFamily="34" charset="-122"/>
                <a:cs typeface="Arial" panose="020B0604020202020204" pitchFamily="34" charset="0"/>
                <a:sym typeface="+mn-ea"/>
              </a:rPr>
              <a:t>slider</a:t>
            </a:r>
            <a:endParaRPr lang="lt-LT" altLang="zh-CN" sz="9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altLang="zh-CN" sz="900" dirty="0">
                <a:latin typeface="Arial" panose="020B0604020202020204" pitchFamily="34" charset="0"/>
                <a:ea typeface="微软雅黑" panose="020B0503020204020204" pitchFamily="34" charset="-122"/>
                <a:cs typeface="Arial" panose="020B0604020202020204" pitchFamily="34" charset="0"/>
                <a:sym typeface="+mn-ea"/>
              </a:rPr>
              <a:t>Integruotas filtro laikiklis</a:t>
            </a:r>
            <a:endParaRPr lang="en-US" altLang="zh-CN" sz="900" dirty="0">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16" name="文本框 15"/>
          <p:cNvSpPr txBox="1"/>
          <p:nvPr/>
        </p:nvSpPr>
        <p:spPr>
          <a:xfrm>
            <a:off x="3378683" y="1456055"/>
            <a:ext cx="1044092" cy="369332"/>
          </a:xfrm>
          <a:prstGeom prst="rect">
            <a:avLst/>
          </a:prstGeom>
          <a:noFill/>
        </p:spPr>
        <p:txBody>
          <a:bodyPr wrap="square" rtlCol="0">
            <a:spAutoFit/>
          </a:bodyPr>
          <a:lstStyle/>
          <a:p>
            <a:pPr algn="ctr"/>
            <a:r>
              <a:rPr lang="en-US" sz="900" dirty="0">
                <a:latin typeface="Arial" panose="020B0604020202020204" pitchFamily="34" charset="0"/>
                <a:ea typeface="微软雅黑" panose="020B0503020204020204" pitchFamily="34" charset="-122"/>
                <a:cs typeface="Arial" panose="020B0604020202020204" pitchFamily="34" charset="0"/>
                <a:sym typeface="+mn-ea"/>
              </a:rPr>
              <a:t>Plastic</a:t>
            </a:r>
            <a:r>
              <a:rPr lang="zh-CN" altLang="en-US" sz="900" dirty="0">
                <a:latin typeface="Arial" panose="020B0604020202020204" pitchFamily="34" charset="0"/>
                <a:ea typeface="微软雅黑" panose="020B0503020204020204" pitchFamily="34" charset="-122"/>
                <a:cs typeface="Arial" panose="020B0604020202020204" pitchFamily="34" charset="0"/>
                <a:sym typeface="+mn-ea"/>
              </a:rPr>
              <a:t> frame</a:t>
            </a:r>
            <a:endParaRPr lang="lt-LT" altLang="zh-CN" sz="9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altLang="zh-CN" sz="900" dirty="0">
                <a:latin typeface="Arial" panose="020B0604020202020204" pitchFamily="34" charset="0"/>
                <a:ea typeface="微软雅黑" panose="020B0503020204020204" pitchFamily="34" charset="-122"/>
                <a:cs typeface="Arial" panose="020B0604020202020204" pitchFamily="34" charset="0"/>
                <a:sym typeface="+mn-ea"/>
              </a:rPr>
              <a:t>Plastikinis rėmas</a:t>
            </a:r>
            <a:endParaRPr lang="zh-CN" altLang="en-US" sz="900" dirty="0">
              <a:latin typeface="Arial" panose="020B0604020202020204" pitchFamily="34" charset="0"/>
              <a:ea typeface="微软雅黑" panose="020B0503020204020204" pitchFamily="34" charset="-122"/>
              <a:cs typeface="Arial" panose="020B0604020202020204" pitchFamily="34" charset="0"/>
              <a:sym typeface="+mn-ea"/>
            </a:endParaRPr>
          </a:p>
        </p:txBody>
      </p:sp>
      <p:cxnSp>
        <p:nvCxnSpPr>
          <p:cNvPr id="17" name="直接连接符 16"/>
          <p:cNvCxnSpPr>
            <a:cxnSpLocks/>
            <a:endCxn id="5" idx="3"/>
          </p:cNvCxnSpPr>
          <p:nvPr/>
        </p:nvCxnSpPr>
        <p:spPr>
          <a:xfrm flipH="1" flipV="1">
            <a:off x="1403985" y="1865511"/>
            <a:ext cx="1002030" cy="370959"/>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 name="直接连接符 17"/>
          <p:cNvCxnSpPr>
            <a:cxnSpLocks/>
            <a:stCxn id="16" idx="2"/>
          </p:cNvCxnSpPr>
          <p:nvPr/>
        </p:nvCxnSpPr>
        <p:spPr>
          <a:xfrm flipH="1">
            <a:off x="3270250" y="1825387"/>
            <a:ext cx="630479" cy="369808"/>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5029101" y="1161429"/>
            <a:ext cx="2088852" cy="369332"/>
          </a:xfrm>
          <a:prstGeom prst="rect">
            <a:avLst/>
          </a:prstGeom>
          <a:noFill/>
        </p:spPr>
        <p:txBody>
          <a:bodyPr wrap="square" rtlCol="0">
            <a:spAutoFit/>
          </a:bodyPr>
          <a:lstStyle/>
          <a:p>
            <a:pPr algn="ctr"/>
            <a:r>
              <a:rPr lang="zh-CN" altLang="en-US" sz="900" dirty="0">
                <a:latin typeface="Arial" panose="020B0604020202020204" pitchFamily="34" charset="0"/>
                <a:ea typeface="微软雅黑" panose="020B0503020204020204" pitchFamily="34" charset="-122"/>
                <a:cs typeface="Arial" panose="020B0604020202020204" pitchFamily="34" charset="0"/>
                <a:sym typeface="+mn-ea"/>
              </a:rPr>
              <a:t>Disassembly handle</a:t>
            </a:r>
            <a:endParaRPr lang="lt-LT" altLang="zh-CN" sz="9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altLang="zh-CN" sz="900" dirty="0">
                <a:latin typeface="Arial" panose="020B0604020202020204" pitchFamily="34" charset="0"/>
                <a:ea typeface="微软雅黑" panose="020B0503020204020204" pitchFamily="34" charset="-122"/>
                <a:cs typeface="Arial" panose="020B0604020202020204" pitchFamily="34" charset="0"/>
                <a:sym typeface="+mn-ea"/>
              </a:rPr>
              <a:t>Išėmimo rankena</a:t>
            </a:r>
            <a:endParaRPr lang="zh-CN" altLang="en-US" sz="900" dirty="0">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20" name="文本框 19"/>
          <p:cNvSpPr txBox="1"/>
          <p:nvPr/>
        </p:nvSpPr>
        <p:spPr>
          <a:xfrm>
            <a:off x="7524115" y="1442529"/>
            <a:ext cx="869950" cy="369332"/>
          </a:xfrm>
          <a:prstGeom prst="rect">
            <a:avLst/>
          </a:prstGeom>
          <a:noFill/>
        </p:spPr>
        <p:txBody>
          <a:bodyPr wrap="square" rtlCol="0">
            <a:spAutoFit/>
          </a:bodyPr>
          <a:lstStyle/>
          <a:p>
            <a:pPr algn="ctr"/>
            <a:r>
              <a:rPr lang="en-US" altLang="zh-CN" sz="900" dirty="0">
                <a:latin typeface="Calibri" panose="020F0502020204030204" pitchFamily="34" charset="0"/>
                <a:ea typeface="微软雅黑" panose="020B0503020204020204" pitchFamily="34" charset="-122"/>
                <a:cs typeface="Calibri" panose="020F0502020204030204" pitchFamily="34" charset="0"/>
                <a:sym typeface="+mn-ea"/>
              </a:rPr>
              <a:t>F</a:t>
            </a:r>
            <a:r>
              <a:rPr lang="zh-CN" altLang="en-US" sz="900" dirty="0">
                <a:latin typeface="Calibri" panose="020F0502020204030204" pitchFamily="34" charset="0"/>
                <a:ea typeface="微软雅黑" panose="020B0503020204020204" pitchFamily="34" charset="-122"/>
                <a:cs typeface="Calibri" panose="020F0502020204030204" pitchFamily="34" charset="0"/>
                <a:sym typeface="+mn-ea"/>
              </a:rPr>
              <a:t>ilter</a:t>
            </a:r>
            <a:endParaRPr lang="lt-LT" altLang="zh-CN" sz="900" dirty="0">
              <a:latin typeface="Calibri" panose="020F0502020204030204" pitchFamily="34" charset="0"/>
              <a:ea typeface="微软雅黑" panose="020B0503020204020204" pitchFamily="34" charset="-122"/>
              <a:cs typeface="Calibri" panose="020F0502020204030204" pitchFamily="34" charset="0"/>
              <a:sym typeface="+mn-ea"/>
            </a:endParaRPr>
          </a:p>
          <a:p>
            <a:pPr algn="ctr"/>
            <a:r>
              <a:rPr lang="lt-LT" altLang="zh-CN" sz="900" dirty="0">
                <a:latin typeface="Calibri" panose="020F0502020204030204" pitchFamily="34" charset="0"/>
                <a:ea typeface="微软雅黑" panose="020B0503020204020204" pitchFamily="34" charset="-122"/>
                <a:cs typeface="Calibri" panose="020F0502020204030204" pitchFamily="34" charset="0"/>
                <a:sym typeface="+mn-ea"/>
              </a:rPr>
              <a:t>Filtras</a:t>
            </a:r>
            <a:endParaRPr lang="zh-CN" altLang="en-US" sz="900" dirty="0">
              <a:latin typeface="Calibri" panose="020F0502020204030204" pitchFamily="34" charset="0"/>
              <a:ea typeface="微软雅黑" panose="020B0503020204020204" pitchFamily="34" charset="-122"/>
              <a:cs typeface="Calibri" panose="020F0502020204030204" pitchFamily="34" charset="0"/>
              <a:sym typeface="+mn-ea"/>
            </a:endParaRPr>
          </a:p>
        </p:txBody>
      </p:sp>
      <p:cxnSp>
        <p:nvCxnSpPr>
          <p:cNvPr id="23" name="直接连接符 22"/>
          <p:cNvCxnSpPr>
            <a:cxnSpLocks/>
            <a:endCxn id="19" idx="2"/>
          </p:cNvCxnSpPr>
          <p:nvPr/>
        </p:nvCxnSpPr>
        <p:spPr>
          <a:xfrm flipH="1" flipV="1">
            <a:off x="6073527" y="1530761"/>
            <a:ext cx="365373" cy="238984"/>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4" name="直接连接符 23"/>
          <p:cNvCxnSpPr>
            <a:cxnSpLocks/>
            <a:stCxn id="20" idx="2"/>
          </p:cNvCxnSpPr>
          <p:nvPr/>
        </p:nvCxnSpPr>
        <p:spPr>
          <a:xfrm flipH="1">
            <a:off x="7374890" y="1811861"/>
            <a:ext cx="584200" cy="242999"/>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FFFB1-179D-EA21-035A-80FDB0A42C33}"/>
            </a:ext>
          </a:extLst>
        </p:cNvPr>
        <p:cNvGrpSpPr/>
        <p:nvPr/>
      </p:nvGrpSpPr>
      <p:grpSpPr>
        <a:xfrm>
          <a:off x="0" y="0"/>
          <a:ext cx="0" cy="0"/>
          <a:chOff x="0" y="0"/>
          <a:chExt cx="0" cy="0"/>
        </a:xfrm>
      </p:grpSpPr>
      <p:sp>
        <p:nvSpPr>
          <p:cNvPr id="4" name="圆角矩形 27">
            <a:extLst>
              <a:ext uri="{FF2B5EF4-FFF2-40B4-BE49-F238E27FC236}">
                <a16:creationId xmlns:a16="http://schemas.microsoft.com/office/drawing/2014/main" id="{4DC7BC0E-85E8-BA52-0C4A-8A73F211C181}"/>
              </a:ext>
            </a:extLst>
          </p:cNvPr>
          <p:cNvSpPr/>
          <p:nvPr/>
        </p:nvSpPr>
        <p:spPr>
          <a:xfrm>
            <a:off x="179512" y="843558"/>
            <a:ext cx="5472608" cy="369570"/>
          </a:xfrm>
          <a:prstGeom prst="roundRect">
            <a:avLst/>
          </a:prstGeom>
          <a:noFill/>
          <a:ln w="38100">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noProof="0" dirty="0">
                <a:solidFill>
                  <a:schemeClr val="tx1"/>
                </a:solidFill>
                <a:latin typeface="Arial" panose="020B0604020202020204" pitchFamily="34" charset="0"/>
                <a:cs typeface="Arial" panose="020B0604020202020204" pitchFamily="34" charset="0"/>
                <a:sym typeface="Wingdings" panose="05000000000000000000" pitchFamily="2" charset="2"/>
              </a:rPr>
              <a:t>Easy filter maintenance, the filter is easy to clean</a:t>
            </a:r>
          </a:p>
          <a:p>
            <a:r>
              <a:rPr lang="pt-BR" altLang="zh-CN" sz="1200" dirty="0">
                <a:solidFill>
                  <a:schemeClr val="tx1"/>
                </a:solidFill>
                <a:latin typeface="Arial" panose="020B0604020202020204" pitchFamily="34" charset="0"/>
                <a:cs typeface="Arial" panose="020B0604020202020204" pitchFamily="34" charset="0"/>
                <a:sym typeface="Wingdings" panose="05000000000000000000" pitchFamily="2" charset="2"/>
              </a:rPr>
              <a:t>Lengvas filtro aptarnavimas, filtras lengvai valomas</a:t>
            </a:r>
            <a:endParaRPr lang="en-US" sz="12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文本框 7">
            <a:extLst>
              <a:ext uri="{FF2B5EF4-FFF2-40B4-BE49-F238E27FC236}">
                <a16:creationId xmlns:a16="http://schemas.microsoft.com/office/drawing/2014/main" id="{B5903123-866A-A235-2542-B665B3E9BF7E}"/>
              </a:ext>
            </a:extLst>
          </p:cNvPr>
          <p:cNvSpPr txBox="1"/>
          <p:nvPr/>
        </p:nvSpPr>
        <p:spPr>
          <a:xfrm>
            <a:off x="179512" y="145236"/>
            <a:ext cx="3960440" cy="646331"/>
          </a:xfrm>
          <a:prstGeom prst="rect">
            <a:avLst/>
          </a:prstGeom>
          <a:noFill/>
          <a:effectLst>
            <a:outerShdw blurRad="50800" dist="50800" dir="5400000" algn="ctr" rotWithShape="0">
              <a:srgbClr val="0070C0">
                <a:alpha val="35000"/>
              </a:srgbClr>
            </a:outerShdw>
          </a:effectLst>
        </p:spPr>
        <p:txBody>
          <a:bodyPr wrap="square">
            <a:spAutoFit/>
          </a:bodyPr>
          <a:lstStyle/>
          <a:p>
            <a:pPr defTabSz="685800">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Design</a:t>
            </a:r>
            <a:r>
              <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Features</a:t>
            </a:r>
            <a:r>
              <a:rPr lang="lt-LT" altLang="zh-CN" b="1" dirty="0">
                <a:latin typeface="Arial" panose="020B0604020202020204" pitchFamily="34" charset="0"/>
                <a:ea typeface="微软雅黑" panose="020B0503020204020204" pitchFamily="34" charset="-122"/>
                <a:cs typeface="Arial" panose="020B0604020202020204" pitchFamily="34" charset="0"/>
                <a:sym typeface="+mn-ea"/>
              </a:rPr>
              <a:t> </a:t>
            </a:r>
          </a:p>
          <a:p>
            <a:pPr defTabSz="685800">
              <a:defRPr/>
            </a:pPr>
            <a:r>
              <a:rPr lang="lt-LT" b="1" dirty="0">
                <a:latin typeface="Arial" panose="020B0604020202020204" pitchFamily="34" charset="0"/>
                <a:ea typeface="微软雅黑" panose="020B0503020204020204" pitchFamily="34" charset="-122"/>
                <a:cs typeface="Arial" panose="020B0604020202020204" pitchFamily="34" charset="0"/>
                <a:sym typeface="+mn-ea"/>
              </a:rPr>
              <a:t>K</a:t>
            </a:r>
            <a:r>
              <a:rPr kumimoji="0" lang="lt-LT"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onstrukcijos</a:t>
            </a:r>
            <a:r>
              <a:rPr kumimoji="0" lang="lt-LT"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 ypatybės</a:t>
            </a:r>
          </a:p>
        </p:txBody>
      </p:sp>
      <p:pic>
        <p:nvPicPr>
          <p:cNvPr id="21" name="图片 20">
            <a:extLst>
              <a:ext uri="{FF2B5EF4-FFF2-40B4-BE49-F238E27FC236}">
                <a16:creationId xmlns:a16="http://schemas.microsoft.com/office/drawing/2014/main" id="{0FFE6786-64AB-6488-FB45-FD98E9E6BD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pic>
        <p:nvPicPr>
          <p:cNvPr id="12" name="Paveikslėlis 11">
            <a:extLst>
              <a:ext uri="{FF2B5EF4-FFF2-40B4-BE49-F238E27FC236}">
                <a16:creationId xmlns:a16="http://schemas.microsoft.com/office/drawing/2014/main" id="{D28278BD-6B2D-C692-A7C9-4664A2E2ECCF}"/>
              </a:ext>
            </a:extLst>
          </p:cNvPr>
          <p:cNvPicPr>
            <a:picLocks noChangeAspect="1"/>
          </p:cNvPicPr>
          <p:nvPr/>
        </p:nvPicPr>
        <p:blipFill>
          <a:blip r:embed="rId4"/>
          <a:stretch>
            <a:fillRect/>
          </a:stretch>
        </p:blipFill>
        <p:spPr>
          <a:xfrm>
            <a:off x="251520" y="1563638"/>
            <a:ext cx="4507187" cy="2147482"/>
          </a:xfrm>
          <a:prstGeom prst="rect">
            <a:avLst/>
          </a:prstGeom>
        </p:spPr>
      </p:pic>
      <p:pic>
        <p:nvPicPr>
          <p:cNvPr id="25" name="Paveikslėlis 24">
            <a:extLst>
              <a:ext uri="{FF2B5EF4-FFF2-40B4-BE49-F238E27FC236}">
                <a16:creationId xmlns:a16="http://schemas.microsoft.com/office/drawing/2014/main" id="{CFE6F499-88EB-E825-B12D-2C9CA35FB177}"/>
              </a:ext>
            </a:extLst>
          </p:cNvPr>
          <p:cNvPicPr>
            <a:picLocks noChangeAspect="1"/>
          </p:cNvPicPr>
          <p:nvPr/>
        </p:nvPicPr>
        <p:blipFill>
          <a:blip r:embed="rId5"/>
          <a:stretch>
            <a:fillRect/>
          </a:stretch>
        </p:blipFill>
        <p:spPr>
          <a:xfrm>
            <a:off x="4813401" y="989954"/>
            <a:ext cx="4028170" cy="3343607"/>
          </a:xfrm>
          <a:prstGeom prst="rect">
            <a:avLst/>
          </a:prstGeom>
        </p:spPr>
      </p:pic>
    </p:spTree>
    <p:extLst>
      <p:ext uri="{BB962C8B-B14F-4D97-AF65-F5344CB8AC3E}">
        <p14:creationId xmlns:p14="http://schemas.microsoft.com/office/powerpoint/2010/main" val="18059968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a:extLst>
              <a:ext uri="{FF2B5EF4-FFF2-40B4-BE49-F238E27FC236}">
                <a16:creationId xmlns:a16="http://schemas.microsoft.com/office/drawing/2014/main" id="{16C488D7-E79C-6A45-75C9-ECD3EBD1A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720904"/>
            <a:ext cx="8640960" cy="1939078"/>
          </a:xfrm>
          <a:prstGeom prst="rect">
            <a:avLst/>
          </a:prstGeom>
        </p:spPr>
      </p:pic>
      <p:sp>
        <p:nvSpPr>
          <p:cNvPr id="12" name="Title 1">
            <a:extLst>
              <a:ext uri="{FF2B5EF4-FFF2-40B4-BE49-F238E27FC236}">
                <a16:creationId xmlns:a16="http://schemas.microsoft.com/office/drawing/2014/main" id="{9829B397-525D-41A9-9708-E93FCCAE91BA}"/>
              </a:ext>
            </a:extLst>
          </p:cNvPr>
          <p:cNvSpPr txBox="1">
            <a:spLocks/>
          </p:cNvSpPr>
          <p:nvPr/>
        </p:nvSpPr>
        <p:spPr>
          <a:xfrm>
            <a:off x="4499992" y="1276637"/>
            <a:ext cx="4392488" cy="138075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1000" dirty="0">
                <a:latin typeface="Arial" panose="020B0604020202020204" pitchFamily="34" charset="0"/>
                <a:cs typeface="Arial" panose="020B0604020202020204" pitchFamily="34" charset="0"/>
              </a:rPr>
              <a:t>Šilumokaičio popierius padengtas higroskopine medžiaga, pasižyminčia dideliu absorbcijos ir išsiskyrimo paviršiumi. Mažos dalelės skersmens vandens drėgmės molekulė gali praeiti, o didesnis dalelių skersmuo kaip kenksmingos dujos ar neįprastos kvapo dujų molekulės negali praeiti.</a:t>
            </a:r>
          </a:p>
          <a:p>
            <a:endParaRPr lang="lt-LT" sz="1000" dirty="0">
              <a:latin typeface="Arial" panose="020B0604020202020204" pitchFamily="34" charset="0"/>
              <a:cs typeface="Arial" panose="020B0604020202020204" pitchFamily="34" charset="0"/>
            </a:endParaRPr>
          </a:p>
          <a:p>
            <a:r>
              <a:rPr lang="lt-LT" sz="1000" dirty="0">
                <a:latin typeface="Arial" panose="020B0604020202020204" pitchFamily="34" charset="0"/>
                <a:cs typeface="Arial" panose="020B0604020202020204" pitchFamily="34" charset="0"/>
              </a:rPr>
              <a:t>Šilumokaičio popierius yra padengtas ugniai atsparia medžiaga, kurį išbandė nacionalinis statybos inžinerijos kokybės priežiūros ir tikrinimo centras. Pagal GB/TT8624-1997 vertinimo kriterijus šilumokaičio atsparumas pasiekia B2 lygį.</a:t>
            </a:r>
          </a:p>
        </p:txBody>
      </p:sp>
      <p:sp>
        <p:nvSpPr>
          <p:cNvPr id="9" name="Title 1">
            <a:extLst>
              <a:ext uri="{FF2B5EF4-FFF2-40B4-BE49-F238E27FC236}">
                <a16:creationId xmlns:a16="http://schemas.microsoft.com/office/drawing/2014/main" id="{9829B397-525D-41A9-9708-E93FCCAE91BA}"/>
              </a:ext>
            </a:extLst>
          </p:cNvPr>
          <p:cNvSpPr txBox="1">
            <a:spLocks/>
          </p:cNvSpPr>
          <p:nvPr/>
        </p:nvSpPr>
        <p:spPr>
          <a:xfrm>
            <a:off x="5414829" y="293402"/>
            <a:ext cx="2673765" cy="51381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lt-LT" sz="1050" dirty="0">
              <a:latin typeface="Times New Roman" panose="02020603050405020304" pitchFamily="18" charset="0"/>
              <a:cs typeface="Times New Roman" panose="02020603050405020304" pitchFamily="18" charset="0"/>
            </a:endParaRPr>
          </a:p>
        </p:txBody>
      </p:sp>
      <p:pic>
        <p:nvPicPr>
          <p:cNvPr id="2" name="图片 20">
            <a:extLst>
              <a:ext uri="{FF2B5EF4-FFF2-40B4-BE49-F238E27FC236}">
                <a16:creationId xmlns:a16="http://schemas.microsoft.com/office/drawing/2014/main" id="{9EE02C21-6002-3EAF-6AC4-E0848A39E4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82106"/>
            <a:ext cx="1329055" cy="311785"/>
          </a:xfrm>
          <a:prstGeom prst="rect">
            <a:avLst/>
          </a:prstGeom>
        </p:spPr>
      </p:pic>
      <p:sp>
        <p:nvSpPr>
          <p:cNvPr id="3" name="文本框 7">
            <a:extLst>
              <a:ext uri="{FF2B5EF4-FFF2-40B4-BE49-F238E27FC236}">
                <a16:creationId xmlns:a16="http://schemas.microsoft.com/office/drawing/2014/main" id="{DD0EA114-7DFF-01FB-4307-5828CE1A4910}"/>
              </a:ext>
            </a:extLst>
          </p:cNvPr>
          <p:cNvSpPr txBox="1"/>
          <p:nvPr/>
        </p:nvSpPr>
        <p:spPr>
          <a:xfrm>
            <a:off x="179512" y="145236"/>
            <a:ext cx="3960440" cy="646331"/>
          </a:xfrm>
          <a:prstGeom prst="rect">
            <a:avLst/>
          </a:prstGeom>
          <a:noFill/>
          <a:effectLst>
            <a:outerShdw blurRad="50800" dist="50800" dir="5400000" algn="ctr" rotWithShape="0">
              <a:srgbClr val="0070C0">
                <a:alpha val="35000"/>
              </a:srgbClr>
            </a:outerShdw>
          </a:effectLst>
        </p:spPr>
        <p:txBody>
          <a:bodyPr wrap="square">
            <a:spAutoFit/>
          </a:bodyPr>
          <a:lstStyle/>
          <a:p>
            <a:pPr defTabSz="685800">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Design</a:t>
            </a:r>
            <a:r>
              <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Features</a:t>
            </a:r>
            <a:r>
              <a:rPr lang="lt-LT" altLang="zh-CN" b="1" dirty="0">
                <a:latin typeface="Arial" panose="020B0604020202020204" pitchFamily="34" charset="0"/>
                <a:ea typeface="微软雅黑" panose="020B0503020204020204" pitchFamily="34" charset="-122"/>
                <a:cs typeface="Arial" panose="020B0604020202020204" pitchFamily="34" charset="0"/>
                <a:sym typeface="+mn-ea"/>
              </a:rPr>
              <a:t> </a:t>
            </a:r>
          </a:p>
          <a:p>
            <a:pPr defTabSz="685800">
              <a:defRPr/>
            </a:pPr>
            <a:r>
              <a:rPr lang="lt-LT" altLang="zh-CN" b="1" dirty="0">
                <a:latin typeface="Arial" panose="020B0604020202020204" pitchFamily="34" charset="0"/>
                <a:ea typeface="微软雅黑" panose="020B0503020204020204" pitchFamily="34" charset="-122"/>
                <a:cs typeface="Arial" panose="020B0604020202020204" pitchFamily="34" charset="0"/>
                <a:sym typeface="+mn-ea"/>
              </a:rPr>
              <a:t>K</a:t>
            </a:r>
            <a:r>
              <a:rPr kumimoji="0" lang="lt-LT" altLang="zh-CN"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onstrukcijos</a:t>
            </a:r>
            <a:r>
              <a:rPr kumimoji="0" lang="lt-LT"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 ypatybės</a:t>
            </a:r>
            <a:endPar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7" name="Paveikslėlis 6">
            <a:extLst>
              <a:ext uri="{FF2B5EF4-FFF2-40B4-BE49-F238E27FC236}">
                <a16:creationId xmlns:a16="http://schemas.microsoft.com/office/drawing/2014/main" id="{6D0DFAE0-83AC-817C-2C99-B84D43986B89}"/>
              </a:ext>
            </a:extLst>
          </p:cNvPr>
          <p:cNvPicPr>
            <a:picLocks noChangeAspect="1"/>
          </p:cNvPicPr>
          <p:nvPr/>
        </p:nvPicPr>
        <p:blipFill>
          <a:blip r:embed="rId4"/>
          <a:stretch>
            <a:fillRect/>
          </a:stretch>
        </p:blipFill>
        <p:spPr>
          <a:xfrm>
            <a:off x="1776413" y="4443958"/>
            <a:ext cx="5591175" cy="666750"/>
          </a:xfrm>
          <a:prstGeom prst="rect">
            <a:avLst/>
          </a:prstGeom>
        </p:spPr>
      </p:pic>
      <p:sp>
        <p:nvSpPr>
          <p:cNvPr id="8" name="圆角矩形 27">
            <a:extLst>
              <a:ext uri="{FF2B5EF4-FFF2-40B4-BE49-F238E27FC236}">
                <a16:creationId xmlns:a16="http://schemas.microsoft.com/office/drawing/2014/main" id="{63552991-9DC7-0A82-7C6D-13B4B83EB520}"/>
              </a:ext>
            </a:extLst>
          </p:cNvPr>
          <p:cNvSpPr/>
          <p:nvPr/>
        </p:nvSpPr>
        <p:spPr>
          <a:xfrm>
            <a:off x="179512" y="843558"/>
            <a:ext cx="5472608" cy="369570"/>
          </a:xfrm>
          <a:prstGeom prst="roundRect">
            <a:avLst/>
          </a:prstGeom>
          <a:noFill/>
          <a:ln w="38100">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err="1">
                <a:solidFill>
                  <a:schemeClr val="tx1"/>
                </a:solidFill>
                <a:latin typeface="Arial" panose="020B0604020202020204" pitchFamily="34" charset="0"/>
                <a:ea typeface="微软雅黑" panose="020B0503020204020204" pitchFamily="34" charset="-122"/>
                <a:cs typeface="Arial" panose="020B0604020202020204" pitchFamily="34" charset="0"/>
              </a:rPr>
              <a:t>Holtop</a:t>
            </a:r>
            <a:r>
              <a:rPr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 fifth</a:t>
            </a:r>
            <a:r>
              <a:rPr lang="lt-LT"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generation high</a:t>
            </a:r>
            <a:r>
              <a:rPr lang="lt-LT"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efficiency </a:t>
            </a:r>
            <a:r>
              <a:rPr lang="en-US"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enthalpy</a:t>
            </a:r>
            <a:r>
              <a:rPr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 exchange</a:t>
            </a:r>
            <a:r>
              <a:rPr lang="en-US"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r</a:t>
            </a:r>
            <a:endParaRPr lang="lt-LT" sz="12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r>
              <a:rPr lang="lt-LT" sz="1200" b="1" dirty="0" err="1">
                <a:solidFill>
                  <a:schemeClr val="tx1"/>
                </a:solidFill>
                <a:latin typeface="Arial" panose="020B0604020202020204" pitchFamily="34" charset="0"/>
                <a:ea typeface="微软雅黑" panose="020B0503020204020204" pitchFamily="34" charset="-122"/>
                <a:cs typeface="Arial" panose="020B0604020202020204" pitchFamily="34" charset="0"/>
              </a:rPr>
              <a:t>Holtop</a:t>
            </a:r>
            <a:r>
              <a:rPr lang="lt-LT"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 penktos kartos didelio efektyvumo </a:t>
            </a:r>
            <a:r>
              <a:rPr lang="lt-LT" sz="1200" b="1" dirty="0" err="1">
                <a:solidFill>
                  <a:schemeClr val="tx1"/>
                </a:solidFill>
                <a:latin typeface="Arial" panose="020B0604020202020204" pitchFamily="34" charset="0"/>
                <a:ea typeface="微软雅黑" panose="020B0503020204020204" pitchFamily="34" charset="-122"/>
                <a:cs typeface="Arial" panose="020B0604020202020204" pitchFamily="34" charset="0"/>
              </a:rPr>
              <a:t>entalpinis</a:t>
            </a:r>
            <a:r>
              <a:rPr lang="lt-LT"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 šilumokaitis</a:t>
            </a:r>
            <a:endParaRPr lang="en-US" sz="12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TextBox 10">
            <a:extLst>
              <a:ext uri="{FF2B5EF4-FFF2-40B4-BE49-F238E27FC236}">
                <a16:creationId xmlns:a16="http://schemas.microsoft.com/office/drawing/2014/main" id="{2FE187A6-F2D9-7A30-2D8C-1EF85504C2E9}"/>
              </a:ext>
            </a:extLst>
          </p:cNvPr>
          <p:cNvSpPr txBox="1"/>
          <p:nvPr/>
        </p:nvSpPr>
        <p:spPr>
          <a:xfrm>
            <a:off x="248270" y="1276637"/>
            <a:ext cx="4251722" cy="1477328"/>
          </a:xfrm>
          <a:prstGeom prst="rect">
            <a:avLst/>
          </a:prstGeom>
          <a:noFill/>
        </p:spPr>
        <p:txBody>
          <a:bodyPr wrap="square">
            <a:spAutoFit/>
          </a:bodyPr>
          <a:lstStyle/>
          <a:p>
            <a:pPr algn="l">
              <a:buNone/>
            </a:pPr>
            <a:r>
              <a:rPr lang="en-US" sz="1000" b="0" i="0" dirty="0">
                <a:solidFill>
                  <a:srgbClr val="404040"/>
                </a:solidFill>
                <a:effectLst/>
                <a:latin typeface="Arial" panose="020B0604020202020204" pitchFamily="34" charset="0"/>
                <a:cs typeface="Arial" panose="020B0604020202020204" pitchFamily="34" charset="0"/>
              </a:rPr>
              <a:t>The heat exchanger paper is coated with a hygroscopic material featuring high absorption and desorption surface area. Water vapor molecules with small particle diameters can pass through, while larger particles such as harmful gases or unusual odor molecules cannot penetrate.</a:t>
            </a:r>
            <a:r>
              <a:rPr lang="lt-LT" sz="1000" b="0" i="0" dirty="0">
                <a:solidFill>
                  <a:srgbClr val="404040"/>
                </a:solidFill>
                <a:effectLst/>
                <a:latin typeface="Arial" panose="020B0604020202020204" pitchFamily="34" charset="0"/>
                <a:cs typeface="Arial" panose="020B0604020202020204" pitchFamily="34" charset="0"/>
              </a:rPr>
              <a:t> </a:t>
            </a:r>
          </a:p>
          <a:p>
            <a:pPr algn="l">
              <a:buNone/>
            </a:pPr>
            <a:r>
              <a:rPr lang="en-US" sz="1000" b="0" i="0" dirty="0">
                <a:solidFill>
                  <a:srgbClr val="404040"/>
                </a:solidFill>
                <a:effectLst/>
                <a:latin typeface="Arial" panose="020B0604020202020204" pitchFamily="34" charset="0"/>
                <a:cs typeface="Arial" panose="020B0604020202020204" pitchFamily="34" charset="0"/>
              </a:rPr>
              <a:t>The </a:t>
            </a:r>
            <a:r>
              <a:rPr lang="lt-LT" sz="1000" dirty="0" err="1">
                <a:solidFill>
                  <a:srgbClr val="404040"/>
                </a:solidFill>
                <a:latin typeface="Arial" panose="020B0604020202020204" pitchFamily="34" charset="0"/>
                <a:cs typeface="Arial" panose="020B0604020202020204" pitchFamily="34" charset="0"/>
              </a:rPr>
              <a:t>exchanger</a:t>
            </a:r>
            <a:r>
              <a:rPr lang="lt-LT" sz="1000" dirty="0">
                <a:solidFill>
                  <a:srgbClr val="404040"/>
                </a:solidFill>
                <a:latin typeface="Arial" panose="020B0604020202020204" pitchFamily="34" charset="0"/>
                <a:cs typeface="Arial" panose="020B0604020202020204" pitchFamily="34" charset="0"/>
              </a:rPr>
              <a:t> </a:t>
            </a:r>
            <a:r>
              <a:rPr lang="en-US" sz="1000" b="0" i="0" dirty="0">
                <a:solidFill>
                  <a:srgbClr val="404040"/>
                </a:solidFill>
                <a:effectLst/>
                <a:latin typeface="Arial" panose="020B0604020202020204" pitchFamily="34" charset="0"/>
                <a:cs typeface="Arial" panose="020B0604020202020204" pitchFamily="34" charset="0"/>
              </a:rPr>
              <a:t>paper is treated with fire-resistant material, tested and certified by the National Construction Engineering Quality Supervision and Inspection Center. According to GB/TT8624-1997 evaluation criteria, the heat exchanger's fire resistance reaches B2 level.</a:t>
            </a:r>
          </a:p>
        </p:txBody>
      </p:sp>
    </p:spTree>
    <p:extLst>
      <p:ext uri="{BB962C8B-B14F-4D97-AF65-F5344CB8AC3E}">
        <p14:creationId xmlns:p14="http://schemas.microsoft.com/office/powerpoint/2010/main" val="5247262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2022年工作任务\2022年研发工作\01欧洲吊顶机\04评审资料\样机评审\附件\样机照片\电控部分.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46" t="34877" r="19513" b="4122"/>
          <a:stretch>
            <a:fillRect/>
          </a:stretch>
        </p:blipFill>
        <p:spPr bwMode="auto">
          <a:xfrm>
            <a:off x="1761823" y="1084877"/>
            <a:ext cx="2219242" cy="2378358"/>
          </a:xfrm>
          <a:prstGeom prst="roundRect">
            <a:avLst>
              <a:gd name="adj" fmla="val 8594"/>
            </a:avLst>
          </a:prstGeom>
          <a:solidFill>
            <a:srgbClr val="FFFFFF">
              <a:shade val="85000"/>
            </a:srgbClr>
          </a:solidFill>
          <a:ln>
            <a:noFill/>
          </a:ln>
          <a:effectLst/>
        </p:spPr>
      </p:pic>
      <p:sp>
        <p:nvSpPr>
          <p:cNvPr id="13" name="加号 12"/>
          <p:cNvSpPr/>
          <p:nvPr/>
        </p:nvSpPr>
        <p:spPr bwMode="auto">
          <a:xfrm>
            <a:off x="4312920" y="2068195"/>
            <a:ext cx="410845" cy="400685"/>
          </a:xfrm>
          <a:prstGeom prst="mathPlus">
            <a:avLst/>
          </a:prstGeom>
          <a:solidFill>
            <a:schemeClr val="bg1"/>
          </a:solidFill>
          <a:ln w="9525">
            <a:noFill/>
            <a:miter lim="800000"/>
          </a:ln>
        </p:spPr>
        <p:txBody>
          <a:bodyPr wrap="none" rtlCol="0" anchor="ctr"/>
          <a:lstStyle/>
          <a:p>
            <a:pPr algn="ctr"/>
            <a:endParaRPr lang="zh-CN" altLang="en-US" sz="1200" b="1">
              <a:latin typeface="Calibri" panose="020F0502020204030204" pitchFamily="34" charset="0"/>
              <a:cs typeface="Calibri" panose="020F0502020204030204" pitchFamily="34" charset="0"/>
            </a:endParaRPr>
          </a:p>
        </p:txBody>
      </p:sp>
      <p:sp>
        <p:nvSpPr>
          <p:cNvPr id="15" name="Rectangle 4"/>
          <p:cNvSpPr>
            <a:spLocks noChangeArrowheads="1"/>
          </p:cNvSpPr>
          <p:nvPr/>
        </p:nvSpPr>
        <p:spPr bwMode="auto">
          <a:xfrm>
            <a:off x="2020226" y="3652559"/>
            <a:ext cx="1702435" cy="46166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zh-CN" sz="1200" b="1" dirty="0">
                <a:solidFill>
                  <a:schemeClr val="tx1"/>
                </a:solidFill>
                <a:latin typeface="Calibri" panose="020F0502020204030204" pitchFamily="34" charset="0"/>
                <a:cs typeface="Calibri" panose="020F0502020204030204" pitchFamily="34" charset="0"/>
              </a:rPr>
              <a:t>M</a:t>
            </a:r>
            <a:r>
              <a:rPr lang="zh-CN" altLang="en-US" sz="1200" b="1" dirty="0">
                <a:solidFill>
                  <a:schemeClr val="tx1"/>
                </a:solidFill>
                <a:latin typeface="Calibri" panose="020F0502020204030204" pitchFamily="34" charset="0"/>
                <a:cs typeface="Calibri" panose="020F0502020204030204" pitchFamily="34" charset="0"/>
              </a:rPr>
              <a:t>ain control board</a:t>
            </a:r>
            <a:endParaRPr lang="lt-LT" altLang="zh-CN" sz="1200" b="1" dirty="0">
              <a:solidFill>
                <a:schemeClr val="tx1"/>
              </a:solidFill>
              <a:latin typeface="Calibri" panose="020F0502020204030204" pitchFamily="34" charset="0"/>
              <a:cs typeface="Calibri" panose="020F0502020204030204" pitchFamily="34" charset="0"/>
            </a:endParaRPr>
          </a:p>
          <a:p>
            <a:pPr algn="ctr"/>
            <a:r>
              <a:rPr lang="lt-LT" altLang="zh-CN" sz="1200" b="1" dirty="0">
                <a:solidFill>
                  <a:schemeClr val="tx1"/>
                </a:solidFill>
                <a:latin typeface="Calibri" panose="020F0502020204030204" pitchFamily="34" charset="0"/>
                <a:cs typeface="Calibri" panose="020F0502020204030204" pitchFamily="34" charset="0"/>
              </a:rPr>
              <a:t>Pagrindinė plokštė</a:t>
            </a:r>
            <a:endParaRPr lang="zh-CN" altLang="en-US" sz="1200" b="1" dirty="0">
              <a:solidFill>
                <a:schemeClr val="tx1"/>
              </a:solidFill>
              <a:latin typeface="Calibri" panose="020F0502020204030204" pitchFamily="34" charset="0"/>
              <a:cs typeface="Calibri" panose="020F0502020204030204" pitchFamily="34" charset="0"/>
            </a:endParaRPr>
          </a:p>
        </p:txBody>
      </p:sp>
      <p:sp>
        <p:nvSpPr>
          <p:cNvPr id="20" name="矩形 19"/>
          <p:cNvSpPr/>
          <p:nvPr/>
        </p:nvSpPr>
        <p:spPr>
          <a:xfrm>
            <a:off x="792557" y="4118332"/>
            <a:ext cx="7558886" cy="954107"/>
          </a:xfrm>
          <a:prstGeom prst="rect">
            <a:avLst/>
          </a:prstGeom>
          <a:noFill/>
          <a:ln>
            <a:noFill/>
          </a:ln>
          <a:extLst>
            <a:ext uri="{909E8E84-426E-40DD-AFC4-6F175D3DCCD1}">
              <a14:hiddenFill xmlns:a14="http://schemas.microsoft.com/office/drawing/2010/main">
                <a:solidFill>
                  <a:srgbClr val="033E78"/>
                </a:solidFill>
              </a14:hiddenFill>
            </a:ext>
          </a:extLst>
        </p:spPr>
        <p:txBody>
          <a:bodyPr wrap="square" anchor="ctr">
            <a:spAutoFit/>
          </a:bodyPr>
          <a:lstStyle/>
          <a:p>
            <a:pPr algn="ctr"/>
            <a:r>
              <a:rPr lang="en-US" sz="1400" b="1" dirty="0">
                <a:latin typeface="Calibri" panose="020F0502020204030204" pitchFamily="34" charset="0"/>
                <a:cs typeface="Calibri" panose="020F0502020204030204" pitchFamily="34" charset="0"/>
              </a:rPr>
              <a:t>U</a:t>
            </a:r>
            <a:r>
              <a:rPr sz="1400" b="1" dirty="0">
                <a:latin typeface="Calibri" panose="020F0502020204030204" pitchFamily="34" charset="0"/>
                <a:cs typeface="Calibri" panose="020F0502020204030204" pitchFamily="34" charset="0"/>
              </a:rPr>
              <a:t>sing 1 main control board + </a:t>
            </a:r>
            <a:r>
              <a:rPr lang="en-US" sz="1400" b="1" dirty="0">
                <a:latin typeface="Calibri" panose="020F0502020204030204" pitchFamily="34" charset="0"/>
                <a:cs typeface="Calibri" panose="020F0502020204030204" pitchFamily="34" charset="0"/>
              </a:rPr>
              <a:t>touch screen</a:t>
            </a:r>
            <a:r>
              <a:rPr sz="1400" b="1" dirty="0">
                <a:latin typeface="Calibri" panose="020F0502020204030204" pitchFamily="34" charset="0"/>
                <a:cs typeface="Calibri" panose="020F0502020204030204" pitchFamily="34" charset="0"/>
              </a:rPr>
              <a:t> controller, easier to operate</a:t>
            </a:r>
            <a:endParaRPr lang="lt-LT" sz="1400" b="1" dirty="0">
              <a:latin typeface="Calibri" panose="020F0502020204030204" pitchFamily="34" charset="0"/>
              <a:cs typeface="Calibri" panose="020F0502020204030204" pitchFamily="34" charset="0"/>
            </a:endParaRPr>
          </a:p>
          <a:p>
            <a:pPr algn="ctr"/>
            <a:r>
              <a:rPr lang="lt-LT" sz="1400" b="1" dirty="0">
                <a:latin typeface="Calibri" panose="020F0502020204030204" pitchFamily="34" charset="0"/>
                <a:cs typeface="Calibri" panose="020F0502020204030204" pitchFamily="34" charset="0"/>
              </a:rPr>
              <a:t>Naudojama 1  valdymo plokštė ir valdiklis, lengvesnis pajungimas, aptarnavimas ir valdymas</a:t>
            </a:r>
          </a:p>
          <a:p>
            <a:pPr algn="ctr"/>
            <a:endParaRPr lang="lt-LT" sz="800" b="1" dirty="0">
              <a:latin typeface="Calibri" panose="020F0502020204030204" pitchFamily="34" charset="0"/>
              <a:cs typeface="Calibri" panose="020F0502020204030204" pitchFamily="34" charset="0"/>
            </a:endParaRPr>
          </a:p>
          <a:p>
            <a:pPr algn="ctr"/>
            <a:r>
              <a:rPr lang="en-US" sz="1000" dirty="0">
                <a:latin typeface="Calibri" panose="020F0502020204030204" pitchFamily="34" charset="0"/>
                <a:cs typeface="Calibri" panose="020F0502020204030204" pitchFamily="34" charset="0"/>
              </a:rPr>
              <a:t>The controller connects to the unit with a 4-wire cable, supporting distances up to 500 meters.</a:t>
            </a:r>
            <a:endParaRPr lang="lt-LT" sz="1000" dirty="0">
              <a:latin typeface="Calibri" panose="020F0502020204030204" pitchFamily="34" charset="0"/>
              <a:cs typeface="Calibri" panose="020F0502020204030204" pitchFamily="34" charset="0"/>
            </a:endParaRPr>
          </a:p>
          <a:p>
            <a:pPr algn="ctr"/>
            <a:r>
              <a:rPr lang="lt-LT" sz="1000" dirty="0">
                <a:latin typeface="Calibri" panose="020F0502020204030204" pitchFamily="34" charset="0"/>
                <a:cs typeface="Calibri" panose="020F0502020204030204" pitchFamily="34" charset="0"/>
              </a:rPr>
              <a:t>Valdiklį jungiamas prie įrenginio 4 gyslų kabeliu, maksimalus atstumas - 500 m.</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8272" y="1044066"/>
            <a:ext cx="2423577" cy="2419169"/>
          </a:xfrm>
          <a:prstGeom prst="rect">
            <a:avLst/>
          </a:prstGeom>
          <a:effectLst/>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4" name="文本框 3"/>
          <p:cNvSpPr txBox="1"/>
          <p:nvPr/>
        </p:nvSpPr>
        <p:spPr>
          <a:xfrm>
            <a:off x="251520" y="96164"/>
            <a:ext cx="3960440"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Electronic control </a:t>
            </a:r>
            <a:r>
              <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system</a:t>
            </a:r>
            <a:endPar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Valdymo sistema</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2" name="Rectangle 4">
            <a:extLst>
              <a:ext uri="{FF2B5EF4-FFF2-40B4-BE49-F238E27FC236}">
                <a16:creationId xmlns:a16="http://schemas.microsoft.com/office/drawing/2014/main" id="{602BFA98-8022-9130-F98F-81FB53700966}"/>
              </a:ext>
            </a:extLst>
          </p:cNvPr>
          <p:cNvSpPr>
            <a:spLocks noChangeArrowheads="1"/>
          </p:cNvSpPr>
          <p:nvPr/>
        </p:nvSpPr>
        <p:spPr bwMode="auto">
          <a:xfrm>
            <a:off x="5076056" y="3652558"/>
            <a:ext cx="2232249" cy="46166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zh-CN" sz="1200" b="1" dirty="0">
                <a:solidFill>
                  <a:schemeClr val="tx1"/>
                </a:solidFill>
                <a:latin typeface="Calibri" panose="020F0502020204030204" pitchFamily="34" charset="0"/>
                <a:cs typeface="Calibri" panose="020F0502020204030204" pitchFamily="34" charset="0"/>
              </a:rPr>
              <a:t>Touch screen controller</a:t>
            </a:r>
          </a:p>
          <a:p>
            <a:pPr algn="ctr"/>
            <a:r>
              <a:rPr lang="lt-LT" sz="1200" b="1" noProof="0" dirty="0">
                <a:solidFill>
                  <a:schemeClr val="tx1"/>
                </a:solidFill>
                <a:latin typeface="Calibri" panose="020F0502020204030204" pitchFamily="34" charset="0"/>
                <a:cs typeface="Calibri" panose="020F0502020204030204" pitchFamily="34" charset="0"/>
              </a:rPr>
              <a:t>Valdiklis su liečiamu ekranu</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p:cNvSpPr txBox="1">
            <a:spLocks noChangeArrowheads="1"/>
          </p:cNvSpPr>
          <p:nvPr/>
        </p:nvSpPr>
        <p:spPr bwMode="auto">
          <a:xfrm>
            <a:off x="323528" y="3965228"/>
            <a:ext cx="8496944" cy="1054794"/>
          </a:xfrm>
          <a:prstGeom prst="rect">
            <a:avLst/>
          </a:prstGeom>
          <a:noFill/>
          <a:ln>
            <a:noFill/>
          </a:ln>
          <a:effectLst/>
          <a:extLst>
            <a:ext uri="{909E8E84-426E-40DD-AFC4-6F175D3DCCD1}">
              <a14:hiddenFill xmlns:a14="http://schemas.microsoft.com/office/drawing/2010/main">
                <a:solidFill>
                  <a:schemeClr val="accent4"/>
                </a:solidFill>
              </a14:hiddenFill>
            </a:ext>
          </a:extLst>
        </p:spPr>
        <p:style>
          <a:lnRef idx="3">
            <a:schemeClr val="lt1"/>
          </a:lnRef>
          <a:fillRef idx="1">
            <a:schemeClr val="accent4"/>
          </a:fillRef>
          <a:effectRef idx="1">
            <a:schemeClr val="accent4"/>
          </a:effectRef>
          <a:fontRef idx="minor">
            <a:schemeClr val="lt1"/>
          </a:fontRef>
        </p:style>
        <p:txBody>
          <a:bodyPr wrap="square"/>
          <a:lstStyle/>
          <a:p>
            <a:pPr algn="ctr"/>
            <a:r>
              <a:rPr lang="zh-CN" altLang="en-US" sz="1200" dirty="0">
                <a:solidFill>
                  <a:schemeClr val="tx1"/>
                </a:solidFill>
                <a:latin typeface="Arial" panose="020B0604020202020204" pitchFamily="34" charset="0"/>
                <a:ea typeface="微软雅黑" panose="020B0503020204020204" pitchFamily="34" charset="-122"/>
                <a:cs typeface="Arial" panose="020B0604020202020204" pitchFamily="34" charset="0"/>
              </a:rPr>
              <a:t>Products are certified</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 with</a:t>
            </a:r>
            <a:r>
              <a:rPr lang="lt-LT"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zh-CN" altLang="en-US" sz="1200" dirty="0">
                <a:solidFill>
                  <a:schemeClr val="tx1"/>
                </a:solidFill>
                <a:latin typeface="Arial" panose="020B0604020202020204" pitchFamily="34" charset="0"/>
                <a:ea typeface="微软雅黑" panose="020B0503020204020204" pitchFamily="34" charset="-122"/>
                <a:cs typeface="Arial" panose="020B0604020202020204" pitchFamily="34" charset="0"/>
              </a:rPr>
              <a:t>CE certification</a:t>
            </a:r>
            <a:endParaRPr lang="lt-LT"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algn="ctr"/>
            <a:r>
              <a:rPr lang="zh-CN" altLang="en-US" sz="1200"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zh-CN" altLang="en-US" sz="1200" dirty="0">
                <a:solidFill>
                  <a:schemeClr val="tx1"/>
                </a:solidFill>
                <a:latin typeface="Arial" panose="020B0604020202020204" pitchFamily="34" charset="0"/>
                <a:ea typeface="微软雅黑" panose="020B0503020204020204" pitchFamily="34" charset="-122"/>
                <a:cs typeface="Arial" panose="020B0604020202020204" pitchFamily="34" charset="0"/>
              </a:rPr>
              <a:t>test items include</a:t>
            </a:r>
            <a:r>
              <a:rPr lang="lt-LT"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zh-CN" altLang="en-US" sz="1200" dirty="0">
                <a:solidFill>
                  <a:schemeClr val="tx1"/>
                </a:solidFill>
                <a:latin typeface="Arial" panose="020B0604020202020204" pitchFamily="34" charset="0"/>
                <a:ea typeface="微软雅黑" panose="020B0503020204020204" pitchFamily="34" charset="-122"/>
                <a:cs typeface="Arial" panose="020B0604020202020204" pitchFamily="34" charset="0"/>
              </a:rPr>
              <a:t> electromagnetic compatibility (EMC), low voltage (LVD) and ROHS testing</a:t>
            </a: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a:t>
            </a:r>
            <a:endParaRPr lang="lt-LT"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algn="ctr"/>
            <a:endParaRPr lang="lt-LT"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algn="ctr"/>
            <a:r>
              <a:rPr lang="lt-LT"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Produktai turi CE sertifikatą </a:t>
            </a:r>
          </a:p>
          <a:p>
            <a:pPr algn="ctr"/>
            <a:r>
              <a:rPr lang="lt-LT"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[apimantį šiuos testus: elektromagnetinis suderinamumas (EMC), žemos įtampos sauga (LVD) ir ROHS atitikties patikra]</a:t>
            </a:r>
            <a:endParaRPr lang="en-US" altLang="zh-CN" sz="1200" kern="0" dirty="0">
              <a:solidFill>
                <a:schemeClr val="tx1"/>
              </a:solidFill>
              <a:latin typeface="Arial" panose="020B0604020202020204" pitchFamily="34" charset="0"/>
              <a:ea typeface="宋体" panose="02010600030101010101" pitchFamily="2" charset="-122"/>
              <a:cs typeface="Arial" panose="020B0604020202020204" pitchFamily="34" charset="0"/>
            </a:endParaRPr>
          </a:p>
        </p:txBody>
      </p:sp>
      <p:grpSp>
        <p:nvGrpSpPr>
          <p:cNvPr id="16" name="组合 15"/>
          <p:cNvGrpSpPr/>
          <p:nvPr/>
        </p:nvGrpSpPr>
        <p:grpSpPr>
          <a:xfrm>
            <a:off x="2661209" y="1203598"/>
            <a:ext cx="3821583" cy="2592288"/>
            <a:chOff x="94166" y="1328269"/>
            <a:chExt cx="2642961" cy="1965074"/>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6990">
              <a:off x="94166" y="1389255"/>
              <a:ext cx="1312763" cy="1872963"/>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01" y="1328269"/>
              <a:ext cx="1312763" cy="1872962"/>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7394">
              <a:off x="1424364" y="1420381"/>
              <a:ext cx="1312763" cy="1872962"/>
            </a:xfrm>
            <a:prstGeom prst="rect">
              <a:avLst/>
            </a:prstGeom>
          </p:spPr>
        </p:pic>
      </p:gr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2" name="文本框 1"/>
          <p:cNvSpPr txBox="1"/>
          <p:nvPr/>
        </p:nvSpPr>
        <p:spPr>
          <a:xfrm>
            <a:off x="3473552" y="163621"/>
            <a:ext cx="2196897"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lt-LT"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C</a:t>
            </a:r>
            <a:r>
              <a:rPr kumimoji="0" lang="en-US" altLang="zh-CN"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rPr>
              <a:t>ertification</a:t>
            </a:r>
            <a:endParaRPr kumimoji="0" lang="lt-LT"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lang="lt-LT" altLang="zh-CN" b="1" dirty="0">
                <a:latin typeface="Arial" panose="020B0604020202020204" pitchFamily="34" charset="0"/>
                <a:ea typeface="微软雅黑" panose="020B0503020204020204" pitchFamily="34" charset="-122"/>
                <a:cs typeface="Arial" panose="020B0604020202020204" pitchFamily="34" charset="0"/>
                <a:sym typeface="+mn-ea"/>
              </a:rPr>
              <a:t>Sertifikatai</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64922-7626-EBE2-9885-E004183ED440}"/>
            </a:ext>
          </a:extLst>
        </p:cNvPr>
        <p:cNvGrpSpPr/>
        <p:nvPr/>
      </p:nvGrpSpPr>
      <p:grpSpPr>
        <a:xfrm>
          <a:off x="0" y="0"/>
          <a:ext cx="0" cy="0"/>
          <a:chOff x="0" y="0"/>
          <a:chExt cx="0" cy="0"/>
        </a:xfrm>
      </p:grpSpPr>
      <p:sp>
        <p:nvSpPr>
          <p:cNvPr id="6" name="Text Box 13">
            <a:extLst>
              <a:ext uri="{FF2B5EF4-FFF2-40B4-BE49-F238E27FC236}">
                <a16:creationId xmlns:a16="http://schemas.microsoft.com/office/drawing/2014/main" id="{172D39D1-6109-1D48-FD03-1B5DC347A39D}"/>
              </a:ext>
            </a:extLst>
          </p:cNvPr>
          <p:cNvSpPr txBox="1">
            <a:spLocks noChangeArrowheads="1"/>
          </p:cNvSpPr>
          <p:nvPr/>
        </p:nvSpPr>
        <p:spPr bwMode="auto">
          <a:xfrm>
            <a:off x="179512" y="3821212"/>
            <a:ext cx="4752528" cy="1054794"/>
          </a:xfrm>
          <a:prstGeom prst="rect">
            <a:avLst/>
          </a:prstGeom>
          <a:noFill/>
          <a:ln>
            <a:noFill/>
          </a:ln>
          <a:effectLst/>
          <a:extLst>
            <a:ext uri="{909E8E84-426E-40DD-AFC4-6F175D3DCCD1}">
              <a14:hiddenFill xmlns:a14="http://schemas.microsoft.com/office/drawing/2010/main">
                <a:solidFill>
                  <a:schemeClr val="accent4"/>
                </a:solidFill>
              </a14:hiddenFill>
            </a:ext>
          </a:extLst>
        </p:spPr>
        <p:style>
          <a:lnRef idx="3">
            <a:schemeClr val="lt1"/>
          </a:lnRef>
          <a:fillRef idx="1">
            <a:schemeClr val="accent4"/>
          </a:fillRef>
          <a:effectRef idx="1">
            <a:schemeClr val="accent4"/>
          </a:effectRef>
          <a:fontRef idx="minor">
            <a:schemeClr val="lt1"/>
          </a:fontRef>
        </p:style>
        <p:txBody>
          <a:bodyPr wrap="square"/>
          <a:lstStyle/>
          <a:p>
            <a:pPr algn="ctr"/>
            <a:r>
              <a:rPr lang="en-US"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rPr>
              <a:t>Compliant with A++ Energy Performance Certificate (EPC) class building requirements</a:t>
            </a:r>
            <a:endParaRPr lang="lt-LT"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algn="ctr"/>
            <a:endParaRPr lang="lt-LT" altLang="zh-CN" sz="1200" kern="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algn="ctr"/>
            <a:r>
              <a:rPr lang="lt-LT" altLang="zh-CN" sz="1200" kern="0" dirty="0">
                <a:solidFill>
                  <a:schemeClr val="tx1"/>
                </a:solidFill>
                <a:latin typeface="Arial" panose="020B0604020202020204" pitchFamily="34" charset="0"/>
                <a:ea typeface="宋体" panose="02010600030101010101" pitchFamily="2" charset="-122"/>
                <a:cs typeface="Arial" panose="020B0604020202020204" pitchFamily="34" charset="0"/>
              </a:rPr>
              <a:t>Atitinka A++ energinio efektyvumo klasės reikalavimus pagal energinį pasą (EPC)</a:t>
            </a:r>
            <a:endParaRPr lang="en-US" altLang="zh-CN" sz="1200" kern="0" dirty="0">
              <a:solidFill>
                <a:schemeClr val="tx1"/>
              </a:solidFill>
              <a:latin typeface="Arial" panose="020B0604020202020204" pitchFamily="34" charset="0"/>
              <a:ea typeface="宋体" panose="02010600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63DD6C13-F4F8-A1D1-B7C3-61B7642389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2" name="文本框 1">
            <a:extLst>
              <a:ext uri="{FF2B5EF4-FFF2-40B4-BE49-F238E27FC236}">
                <a16:creationId xmlns:a16="http://schemas.microsoft.com/office/drawing/2014/main" id="{4C64BB2F-31E4-B9DB-5BF9-D18386444D1B}"/>
              </a:ext>
            </a:extLst>
          </p:cNvPr>
          <p:cNvSpPr txBox="1"/>
          <p:nvPr/>
        </p:nvSpPr>
        <p:spPr>
          <a:xfrm>
            <a:off x="971599" y="163621"/>
            <a:ext cx="6378343"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lt-LT" altLang="zh-CN"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rPr>
              <a:t>Energy</a:t>
            </a:r>
            <a:r>
              <a:rPr kumimoji="0" lang="lt-LT"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lt-LT" altLang="zh-CN"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rPr>
              <a:t>Performance</a:t>
            </a:r>
            <a:r>
              <a:rPr kumimoji="0" lang="lt-LT"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lt-LT" altLang="zh-CN"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rPr>
              <a:t>Certification</a:t>
            </a:r>
            <a:endParaRPr kumimoji="0" lang="lt-LT"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lang="lt-LT" altLang="zh-CN" b="1" dirty="0">
                <a:latin typeface="Arial" panose="020B0604020202020204" pitchFamily="34" charset="0"/>
                <a:ea typeface="微软雅黑" panose="020B0503020204020204" pitchFamily="34" charset="-122"/>
                <a:cs typeface="Arial" panose="020B0604020202020204" pitchFamily="34" charset="0"/>
                <a:sym typeface="+mn-ea"/>
              </a:rPr>
              <a:t>Energetiniai Sertifikatai</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5" name="Paveikslėlis 4">
            <a:extLst>
              <a:ext uri="{FF2B5EF4-FFF2-40B4-BE49-F238E27FC236}">
                <a16:creationId xmlns:a16="http://schemas.microsoft.com/office/drawing/2014/main" id="{2E975C90-6ABE-99F3-2021-DBE968AA4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093752"/>
            <a:ext cx="3777777" cy="2380952"/>
          </a:xfrm>
          <a:prstGeom prst="rect">
            <a:avLst/>
          </a:prstGeom>
        </p:spPr>
      </p:pic>
      <p:sp>
        <p:nvSpPr>
          <p:cNvPr id="8" name="Text Box 13">
            <a:extLst>
              <a:ext uri="{FF2B5EF4-FFF2-40B4-BE49-F238E27FC236}">
                <a16:creationId xmlns:a16="http://schemas.microsoft.com/office/drawing/2014/main" id="{40A39310-FC28-F3A2-1DBD-C60478D56C5B}"/>
              </a:ext>
            </a:extLst>
          </p:cNvPr>
          <p:cNvSpPr txBox="1">
            <a:spLocks noChangeArrowheads="1"/>
          </p:cNvSpPr>
          <p:nvPr/>
        </p:nvSpPr>
        <p:spPr bwMode="auto">
          <a:xfrm>
            <a:off x="4788024" y="3821212"/>
            <a:ext cx="4065146" cy="1158667"/>
          </a:xfrm>
          <a:prstGeom prst="rect">
            <a:avLst/>
          </a:prstGeom>
          <a:noFill/>
          <a:ln>
            <a:noFill/>
          </a:ln>
          <a:effectLst/>
          <a:extLst>
            <a:ext uri="{909E8E84-426E-40DD-AFC4-6F175D3DCCD1}">
              <a14:hiddenFill xmlns:a14="http://schemas.microsoft.com/office/drawing/2010/main">
                <a:solidFill>
                  <a:schemeClr val="accent4"/>
                </a:solidFill>
              </a14:hiddenFill>
            </a:ext>
          </a:extLst>
        </p:spPr>
        <p:style>
          <a:lnRef idx="3">
            <a:schemeClr val="lt1"/>
          </a:lnRef>
          <a:fillRef idx="1">
            <a:schemeClr val="accent4"/>
          </a:fillRef>
          <a:effectRef idx="1">
            <a:schemeClr val="accent4"/>
          </a:effectRef>
          <a:fontRef idx="minor">
            <a:schemeClr val="lt1"/>
          </a:fontRef>
        </p:style>
        <p:txBody>
          <a:bodyPr wrap="square"/>
          <a:lstStyle/>
          <a:p>
            <a:pPr algn="ctr"/>
            <a:r>
              <a:rPr lang="en-US" altLang="zh-CN" sz="1200" kern="0" dirty="0">
                <a:solidFill>
                  <a:schemeClr val="tx1"/>
                </a:solidFill>
                <a:latin typeface="Arial" panose="020B0604020202020204" pitchFamily="34" charset="0"/>
                <a:ea typeface="微软雅黑" panose="020B0503020204020204" pitchFamily="34" charset="-122"/>
                <a:cs typeface="Arial" panose="020B0604020202020204" pitchFamily="34" charset="0"/>
              </a:rPr>
              <a:t>All devices are classified as A+ in energy efficiency based on power consumption</a:t>
            </a:r>
            <a:endParaRPr lang="lt-LT" altLang="zh-CN" sz="1200" kern="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algn="ctr"/>
            <a:endParaRPr lang="lt-LT" altLang="zh-CN" sz="1200" kern="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algn="ctr"/>
            <a:r>
              <a:rPr lang="lt-LT" altLang="zh-CN" sz="1200" kern="0" dirty="0">
                <a:solidFill>
                  <a:schemeClr val="tx1"/>
                </a:solidFill>
                <a:latin typeface="Arial" panose="020B0604020202020204" pitchFamily="34" charset="0"/>
                <a:ea typeface="宋体" panose="02010600030101010101" pitchFamily="2" charset="-122"/>
                <a:cs typeface="Arial" panose="020B0604020202020204" pitchFamily="34" charset="0"/>
              </a:rPr>
              <a:t>Visi prietaisai pagal energijos suvartojimą priskirti A+ energijos efektyvumo klasei</a:t>
            </a:r>
            <a:endParaRPr lang="en-US" altLang="zh-CN" sz="1200" kern="0" dirty="0">
              <a:solidFill>
                <a:schemeClr val="tx1"/>
              </a:solidFill>
              <a:latin typeface="Arial" panose="020B0604020202020204" pitchFamily="34" charset="0"/>
              <a:ea typeface="宋体" panose="02010600030101010101" pitchFamily="2" charset="-122"/>
              <a:cs typeface="Arial" panose="020B0604020202020204" pitchFamily="34" charset="0"/>
            </a:endParaRPr>
          </a:p>
        </p:txBody>
      </p:sp>
      <p:pic>
        <p:nvPicPr>
          <p:cNvPr id="12" name="Paveikslėlis 11">
            <a:extLst>
              <a:ext uri="{FF2B5EF4-FFF2-40B4-BE49-F238E27FC236}">
                <a16:creationId xmlns:a16="http://schemas.microsoft.com/office/drawing/2014/main" id="{17D445FC-1A7F-C7C4-7175-3CD65F193D38}"/>
              </a:ext>
            </a:extLst>
          </p:cNvPr>
          <p:cNvPicPr>
            <a:picLocks noChangeAspect="1"/>
          </p:cNvPicPr>
          <p:nvPr/>
        </p:nvPicPr>
        <p:blipFill>
          <a:blip r:embed="rId4"/>
          <a:stretch>
            <a:fillRect/>
          </a:stretch>
        </p:blipFill>
        <p:spPr>
          <a:xfrm>
            <a:off x="5949055" y="1093752"/>
            <a:ext cx="1743084" cy="2380952"/>
          </a:xfrm>
          <a:prstGeom prst="rect">
            <a:avLst/>
          </a:prstGeom>
        </p:spPr>
      </p:pic>
    </p:spTree>
    <p:extLst>
      <p:ext uri="{BB962C8B-B14F-4D97-AF65-F5344CB8AC3E}">
        <p14:creationId xmlns:p14="http://schemas.microsoft.com/office/powerpoint/2010/main" val="11426747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3501" y="0"/>
            <a:ext cx="1329055" cy="311785"/>
          </a:xfrm>
          <a:prstGeom prst="rect">
            <a:avLst/>
          </a:prstGeom>
        </p:spPr>
      </p:pic>
      <p:sp>
        <p:nvSpPr>
          <p:cNvPr id="8" name="文本框 7"/>
          <p:cNvSpPr txBox="1"/>
          <p:nvPr/>
        </p:nvSpPr>
        <p:spPr>
          <a:xfrm>
            <a:off x="1274474" y="-28502"/>
            <a:ext cx="6595053" cy="369332"/>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Control </a:t>
            </a:r>
            <a:r>
              <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Functions</a:t>
            </a: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 / </a:t>
            </a:r>
            <a:r>
              <a:rPr lang="lt-LT" altLang="zh-CN" b="1" dirty="0">
                <a:latin typeface="Arial" panose="020B0604020202020204" pitchFamily="34" charset="0"/>
                <a:ea typeface="微软雅黑" panose="020B0503020204020204" pitchFamily="34" charset="-122"/>
                <a:cs typeface="Arial" panose="020B0604020202020204" pitchFamily="34" charset="0"/>
                <a:sym typeface="+mn-ea"/>
              </a:rPr>
              <a:t>Valdymo galimybės</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graphicFrame>
        <p:nvGraphicFramePr>
          <p:cNvPr id="6" name="Lentelė 5">
            <a:extLst>
              <a:ext uri="{FF2B5EF4-FFF2-40B4-BE49-F238E27FC236}">
                <a16:creationId xmlns:a16="http://schemas.microsoft.com/office/drawing/2014/main" id="{E57DD920-F275-F075-3738-1CF371AB2566}"/>
              </a:ext>
            </a:extLst>
          </p:cNvPr>
          <p:cNvGraphicFramePr>
            <a:graphicFrameLocks noGrp="1"/>
          </p:cNvGraphicFramePr>
          <p:nvPr>
            <p:extLst>
              <p:ext uri="{D42A27DB-BD31-4B8C-83A1-F6EECF244321}">
                <p14:modId xmlns:p14="http://schemas.microsoft.com/office/powerpoint/2010/main" val="3221050066"/>
              </p:ext>
            </p:extLst>
          </p:nvPr>
        </p:nvGraphicFramePr>
        <p:xfrm>
          <a:off x="35496" y="461665"/>
          <a:ext cx="9073009" cy="4672166"/>
        </p:xfrm>
        <a:graphic>
          <a:graphicData uri="http://schemas.openxmlformats.org/drawingml/2006/table">
            <a:tbl>
              <a:tblPr/>
              <a:tblGrid>
                <a:gridCol w="144016">
                  <a:extLst>
                    <a:ext uri="{9D8B030D-6E8A-4147-A177-3AD203B41FA5}">
                      <a16:colId xmlns:a16="http://schemas.microsoft.com/office/drawing/2014/main" val="1570057858"/>
                    </a:ext>
                  </a:extLst>
                </a:gridCol>
                <a:gridCol w="360040">
                  <a:extLst>
                    <a:ext uri="{9D8B030D-6E8A-4147-A177-3AD203B41FA5}">
                      <a16:colId xmlns:a16="http://schemas.microsoft.com/office/drawing/2014/main" val="1484321184"/>
                    </a:ext>
                  </a:extLst>
                </a:gridCol>
                <a:gridCol w="648072">
                  <a:extLst>
                    <a:ext uri="{9D8B030D-6E8A-4147-A177-3AD203B41FA5}">
                      <a16:colId xmlns:a16="http://schemas.microsoft.com/office/drawing/2014/main" val="3738084354"/>
                    </a:ext>
                  </a:extLst>
                </a:gridCol>
                <a:gridCol w="3168352">
                  <a:extLst>
                    <a:ext uri="{9D8B030D-6E8A-4147-A177-3AD203B41FA5}">
                      <a16:colId xmlns:a16="http://schemas.microsoft.com/office/drawing/2014/main" val="405227701"/>
                    </a:ext>
                  </a:extLst>
                </a:gridCol>
                <a:gridCol w="72008">
                  <a:extLst>
                    <a:ext uri="{9D8B030D-6E8A-4147-A177-3AD203B41FA5}">
                      <a16:colId xmlns:a16="http://schemas.microsoft.com/office/drawing/2014/main" val="283119146"/>
                    </a:ext>
                  </a:extLst>
                </a:gridCol>
                <a:gridCol w="216024">
                  <a:extLst>
                    <a:ext uri="{9D8B030D-6E8A-4147-A177-3AD203B41FA5}">
                      <a16:colId xmlns:a16="http://schemas.microsoft.com/office/drawing/2014/main" val="498517977"/>
                    </a:ext>
                  </a:extLst>
                </a:gridCol>
                <a:gridCol w="432048">
                  <a:extLst>
                    <a:ext uri="{9D8B030D-6E8A-4147-A177-3AD203B41FA5}">
                      <a16:colId xmlns:a16="http://schemas.microsoft.com/office/drawing/2014/main" val="145868380"/>
                    </a:ext>
                  </a:extLst>
                </a:gridCol>
                <a:gridCol w="936104">
                  <a:extLst>
                    <a:ext uri="{9D8B030D-6E8A-4147-A177-3AD203B41FA5}">
                      <a16:colId xmlns:a16="http://schemas.microsoft.com/office/drawing/2014/main" val="2265184384"/>
                    </a:ext>
                  </a:extLst>
                </a:gridCol>
                <a:gridCol w="3096345">
                  <a:extLst>
                    <a:ext uri="{9D8B030D-6E8A-4147-A177-3AD203B41FA5}">
                      <a16:colId xmlns:a16="http://schemas.microsoft.com/office/drawing/2014/main" val="2086241142"/>
                    </a:ext>
                  </a:extLst>
                </a:gridCol>
              </a:tblGrid>
              <a:tr h="117360">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No.</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Item</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Function</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lt-LT" sz="600" b="0" i="0" u="none" strike="noStrike">
                          <a:solidFill>
                            <a:srgbClr val="000000"/>
                          </a:solidFill>
                          <a:effectLst/>
                          <a:latin typeface="Arial" panose="020B0604020202020204" pitchFamily="34" charset="0"/>
                          <a:cs typeface="Arial" panose="020B0604020202020204" pitchFamily="34" charset="0"/>
                        </a:rPr>
                        <a:t>Function Description</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Nr.</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t-LT" sz="600" b="0" i="0" u="none" strike="noStrike" dirty="0">
                          <a:solidFill>
                            <a:srgbClr val="000000"/>
                          </a:solidFill>
                          <a:effectLst/>
                          <a:latin typeface="Arial" panose="020B0604020202020204" pitchFamily="34" charset="0"/>
                          <a:cs typeface="Arial" panose="020B0604020202020204" pitchFamily="34" charset="0"/>
                        </a:rPr>
                        <a:t>Elementas</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Funkcija</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a:solidFill>
                            <a:srgbClr val="000000"/>
                          </a:solidFill>
                          <a:effectLst/>
                          <a:latin typeface="Arial" panose="020B0604020202020204" pitchFamily="34" charset="0"/>
                          <a:cs typeface="Arial" panose="020B0604020202020204" pitchFamily="34" charset="0"/>
                        </a:rPr>
                        <a:t>Funkcijos aprašymas</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1559152"/>
                  </a:ext>
                </a:extLst>
              </a:tr>
              <a:tr h="247714">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1</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12">
                  <a:txBody>
                    <a:bodyPr/>
                    <a:lstStyle/>
                    <a:p>
                      <a:pPr algn="ctr" rtl="0" fontAlgn="ctr"/>
                      <a:r>
                        <a:rPr lang="lt-LT" sz="600" b="0" i="0" u="none" strike="noStrike" dirty="0">
                          <a:solidFill>
                            <a:srgbClr val="000000"/>
                          </a:solidFill>
                          <a:effectLst/>
                          <a:latin typeface="Arial" panose="020B0604020202020204" pitchFamily="34" charset="0"/>
                          <a:cs typeface="Arial" panose="020B0604020202020204" pitchFamily="34" charset="0"/>
                        </a:rPr>
                        <a:t>Basic </a:t>
                      </a:r>
                      <a:r>
                        <a:rPr lang="lt-LT" sz="600" b="0" i="0" u="none" strike="noStrike" dirty="0" err="1">
                          <a:solidFill>
                            <a:srgbClr val="000000"/>
                          </a:solidFill>
                          <a:effectLst/>
                          <a:latin typeface="Arial" panose="020B0604020202020204" pitchFamily="34" charset="0"/>
                          <a:cs typeface="Arial" panose="020B0604020202020204" pitchFamily="34" charset="0"/>
                        </a:rPr>
                        <a:t>function</a:t>
                      </a:r>
                      <a:endParaRPr lang="lt-LT" sz="600" b="0" i="0" u="none" strike="noStrike" dirty="0">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Fan speed selection</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lt-LT" sz="600" b="0" i="0" u="none" strike="noStrike" dirty="0">
                          <a:solidFill>
                            <a:srgbClr val="000000"/>
                          </a:solidFill>
                          <a:effectLst/>
                          <a:latin typeface="Arial" panose="020B0604020202020204" pitchFamily="34" charset="0"/>
                          <a:cs typeface="Arial" panose="020B0604020202020204" pitchFamily="34" charset="0"/>
                        </a:rPr>
                        <a:t>10 </a:t>
                      </a:r>
                      <a:r>
                        <a:rPr lang="lt-LT" sz="600" b="0" i="0" u="none" strike="noStrike" dirty="0" err="1">
                          <a:solidFill>
                            <a:srgbClr val="000000"/>
                          </a:solidFill>
                          <a:effectLst/>
                          <a:latin typeface="Arial" panose="020B0604020202020204" pitchFamily="34" charset="0"/>
                          <a:cs typeface="Arial" panose="020B0604020202020204" pitchFamily="34" charset="0"/>
                        </a:rPr>
                        <a:t>speeds</a:t>
                      </a:r>
                      <a:endParaRPr lang="lt-LT" sz="600" b="0" i="0" u="none" strike="noStrike" dirty="0">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1</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12">
                  <a:txBody>
                    <a:bodyPr/>
                    <a:lstStyle/>
                    <a:p>
                      <a:pPr algn="ctr" fontAlgn="ctr"/>
                      <a:r>
                        <a:rPr lang="lt-LT" sz="600" b="0" i="0" u="none" strike="noStrike" dirty="0">
                          <a:solidFill>
                            <a:srgbClr val="000000"/>
                          </a:solidFill>
                          <a:effectLst/>
                          <a:latin typeface="Arial" panose="020B0604020202020204" pitchFamily="34" charset="0"/>
                          <a:cs typeface="Arial" panose="020B0604020202020204" pitchFamily="34" charset="0"/>
                        </a:rPr>
                        <a:t>Pagrindinės funkcijos</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Ventiliatoriaus greičio pasirinkimas</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a:solidFill>
                            <a:srgbClr val="000000"/>
                          </a:solidFill>
                          <a:effectLst/>
                          <a:latin typeface="Arial" panose="020B0604020202020204" pitchFamily="34" charset="0"/>
                          <a:cs typeface="Arial" panose="020B0604020202020204" pitchFamily="34" charset="0"/>
                        </a:rPr>
                        <a:t>10 greičių</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1621969"/>
                  </a:ext>
                </a:extLst>
              </a:tr>
              <a:tr h="190889">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2</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Weekly schedule</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dirty="0">
                          <a:solidFill>
                            <a:srgbClr val="000000"/>
                          </a:solidFill>
                          <a:effectLst/>
                          <a:latin typeface="Arial" panose="020B0604020202020204" pitchFamily="34" charset="0"/>
                          <a:cs typeface="Arial" panose="020B0604020202020204" pitchFamily="34" charset="0"/>
                        </a:rPr>
                        <a:t>Set the operating status and fan speed at different time in a week</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2</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Savaitės tvarkaraštis</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dirty="0">
                          <a:solidFill>
                            <a:srgbClr val="000000"/>
                          </a:solidFill>
                          <a:effectLst/>
                          <a:latin typeface="Arial" panose="020B0604020202020204" pitchFamily="34" charset="0"/>
                          <a:cs typeface="Arial" panose="020B0604020202020204" pitchFamily="34" charset="0"/>
                        </a:rPr>
                        <a:t>Nustatyti įrenginio būseną ir ventiliatoriaus greitį skirtingu savaitės laiku</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6568899"/>
                  </a:ext>
                </a:extLst>
              </a:tr>
              <a:tr h="190889">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3</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Child lock</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dirty="0">
                          <a:solidFill>
                            <a:srgbClr val="000000"/>
                          </a:solidFill>
                          <a:effectLst/>
                          <a:latin typeface="Arial" panose="020B0604020202020204" pitchFamily="34" charset="0"/>
                          <a:cs typeface="Arial" panose="020B0604020202020204" pitchFamily="34" charset="0"/>
                        </a:rPr>
                        <a:t>Child lock by setting parameter</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3</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Vaikų apsauga</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a:solidFill>
                            <a:srgbClr val="000000"/>
                          </a:solidFill>
                          <a:effectLst/>
                          <a:latin typeface="Arial" panose="020B0604020202020204" pitchFamily="34" charset="0"/>
                          <a:cs typeface="Arial" panose="020B0604020202020204" pitchFamily="34" charset="0"/>
                        </a:rPr>
                        <a:t>Aktyvuojama nustatant parametrą</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9177656"/>
                  </a:ext>
                </a:extLst>
              </a:tr>
              <a:tr h="190889">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4</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Timer ON/OFF</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a:solidFill>
                            <a:srgbClr val="000000"/>
                          </a:solidFill>
                          <a:effectLst/>
                          <a:latin typeface="Arial" panose="020B0604020202020204" pitchFamily="34" charset="0"/>
                          <a:cs typeface="Arial" panose="020B0604020202020204" pitchFamily="34" charset="0"/>
                        </a:rPr>
                        <a:t>Set the ON/OFF by timer</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4</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Laikmatis ĮJUNG./IŠJUNG.</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a:solidFill>
                            <a:srgbClr val="000000"/>
                          </a:solidFill>
                          <a:effectLst/>
                          <a:latin typeface="Arial" panose="020B0604020202020204" pitchFamily="34" charset="0"/>
                          <a:cs typeface="Arial" panose="020B0604020202020204" pitchFamily="34" charset="0"/>
                        </a:rPr>
                        <a:t>Įjungimo/išjungimo nustatymas pagal laikmatį</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2670837"/>
                  </a:ext>
                </a:extLst>
              </a:tr>
              <a:tr h="190889">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5</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dirty="0" err="1">
                          <a:solidFill>
                            <a:srgbClr val="000000"/>
                          </a:solidFill>
                          <a:effectLst/>
                          <a:latin typeface="Arial" panose="020B0604020202020204" pitchFamily="34" charset="0"/>
                          <a:cs typeface="Arial" panose="020B0604020202020204" pitchFamily="34" charset="0"/>
                        </a:rPr>
                        <a:t>Filter</a:t>
                      </a:r>
                      <a:r>
                        <a:rPr lang="lt-LT" sz="600" b="0" i="0" u="none" strike="noStrike" dirty="0">
                          <a:solidFill>
                            <a:srgbClr val="000000"/>
                          </a:solidFill>
                          <a:effectLst/>
                          <a:latin typeface="Arial" panose="020B0604020202020204" pitchFamily="34" charset="0"/>
                          <a:cs typeface="Arial" panose="020B0604020202020204" pitchFamily="34" charset="0"/>
                        </a:rPr>
                        <a:t> </a:t>
                      </a:r>
                      <a:r>
                        <a:rPr lang="lt-LT" sz="600" b="0" i="0" u="none" strike="noStrike" dirty="0" err="1">
                          <a:solidFill>
                            <a:srgbClr val="000000"/>
                          </a:solidFill>
                          <a:effectLst/>
                          <a:latin typeface="Arial" panose="020B0604020202020204" pitchFamily="34" charset="0"/>
                          <a:cs typeface="Arial" panose="020B0604020202020204" pitchFamily="34" charset="0"/>
                        </a:rPr>
                        <a:t>alarm</a:t>
                      </a:r>
                      <a:endParaRPr lang="lt-LT" sz="600" b="0" i="0" u="none" strike="noStrike" dirty="0">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dirty="0">
                          <a:solidFill>
                            <a:srgbClr val="000000"/>
                          </a:solidFill>
                          <a:effectLst/>
                          <a:latin typeface="Arial" panose="020B0604020202020204" pitchFamily="34" charset="0"/>
                          <a:cs typeface="Arial" panose="020B0604020202020204" pitchFamily="34" charset="0"/>
                        </a:rPr>
                        <a:t>Reminder for filter cleaning and replacement</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5</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Filtro perspėjimas</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pt-BR" sz="600" b="0" i="0" u="none" strike="noStrike">
                          <a:solidFill>
                            <a:srgbClr val="000000"/>
                          </a:solidFill>
                          <a:effectLst/>
                          <a:latin typeface="Arial" panose="020B0604020202020204" pitchFamily="34" charset="0"/>
                          <a:cs typeface="Arial" panose="020B0604020202020204" pitchFamily="34" charset="0"/>
                        </a:rPr>
                        <a:t>Priminimas apie filtro valymą ir keitimą</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3072448"/>
                  </a:ext>
                </a:extLst>
              </a:tr>
              <a:tr h="195238">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6</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Heat exchanger alarm</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a:solidFill>
                            <a:srgbClr val="000000"/>
                          </a:solidFill>
                          <a:effectLst/>
                          <a:latin typeface="Arial" panose="020B0604020202020204" pitchFamily="34" charset="0"/>
                          <a:cs typeface="Arial" panose="020B0604020202020204" pitchFamily="34" charset="0"/>
                        </a:rPr>
                        <a:t>Reminds user the heat exchangers to be cleaned and replaced</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6</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dirty="0">
                          <a:solidFill>
                            <a:srgbClr val="000000"/>
                          </a:solidFill>
                          <a:effectLst/>
                          <a:latin typeface="Arial" panose="020B0604020202020204" pitchFamily="34" charset="0"/>
                          <a:cs typeface="Arial" panose="020B0604020202020204" pitchFamily="34" charset="0"/>
                        </a:rPr>
                        <a:t>Šilumokaičio perspėjimas</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i-FI" sz="600" b="0" i="0" u="none" strike="noStrike">
                          <a:solidFill>
                            <a:srgbClr val="000000"/>
                          </a:solidFill>
                          <a:effectLst/>
                          <a:latin typeface="Arial" panose="020B0604020202020204" pitchFamily="34" charset="0"/>
                          <a:cs typeface="Arial" panose="020B0604020202020204" pitchFamily="34" charset="0"/>
                        </a:rPr>
                        <a:t>Priminimas, kad reikia išvalyti ar pakeisti šilumokaitį</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2099475"/>
                  </a:ext>
                </a:extLst>
              </a:tr>
              <a:tr h="195238">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7</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Power off memory</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dirty="0">
                          <a:solidFill>
                            <a:srgbClr val="000000"/>
                          </a:solidFill>
                          <a:effectLst/>
                          <a:latin typeface="Arial" panose="020B0604020202020204" pitchFamily="34" charset="0"/>
                          <a:cs typeface="Arial" panose="020B0604020202020204" pitchFamily="34" charset="0"/>
                        </a:rPr>
                        <a:t>When the power is turned off and then on again, the unit will continue to operate in the same state as before.</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7</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Išjungimo atmintis</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a:solidFill>
                            <a:srgbClr val="000000"/>
                          </a:solidFill>
                          <a:effectLst/>
                          <a:latin typeface="Arial" panose="020B0604020202020204" pitchFamily="34" charset="0"/>
                          <a:cs typeface="Arial" panose="020B0604020202020204" pitchFamily="34" charset="0"/>
                        </a:rPr>
                        <a:t>Įjungus maitinimą, įrenginys tęsia darbą tokiu pačiu režimu kaip prieš išjungimą</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1614756"/>
                  </a:ext>
                </a:extLst>
              </a:tr>
              <a:tr h="302468">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8</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Fault display</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dirty="0">
                          <a:solidFill>
                            <a:srgbClr val="000000"/>
                          </a:solidFill>
                          <a:effectLst/>
                          <a:latin typeface="Arial" panose="020B0604020202020204" pitchFamily="34" charset="0"/>
                          <a:cs typeface="Arial" panose="020B0604020202020204" pitchFamily="34" charset="0"/>
                        </a:rPr>
                        <a:t>Fault indication, fault code display (remote wire controller and APP function)</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8</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dirty="0">
                          <a:solidFill>
                            <a:srgbClr val="000000"/>
                          </a:solidFill>
                          <a:effectLst/>
                          <a:latin typeface="Arial" panose="020B0604020202020204" pitchFamily="34" charset="0"/>
                          <a:cs typeface="Arial" panose="020B0604020202020204" pitchFamily="34" charset="0"/>
                        </a:rPr>
                        <a:t>Gedimų rodymas</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a:solidFill>
                            <a:srgbClr val="000000"/>
                          </a:solidFill>
                          <a:effectLst/>
                          <a:latin typeface="Arial" panose="020B0604020202020204" pitchFamily="34" charset="0"/>
                          <a:cs typeface="Arial" panose="020B0604020202020204" pitchFamily="34" charset="0"/>
                        </a:rPr>
                        <a:t>Gedimo indikacija ir gedimo kodas (nuotolinis valdiklis ir mobilios programos funkcija)</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3089683"/>
                  </a:ext>
                </a:extLst>
              </a:tr>
              <a:tr h="195238">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9</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Smart Bypass</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a:solidFill>
                            <a:srgbClr val="000000"/>
                          </a:solidFill>
                          <a:effectLst/>
                          <a:latin typeface="Arial" panose="020B0604020202020204" pitchFamily="34" charset="0"/>
                          <a:cs typeface="Arial" panose="020B0604020202020204" pitchFamily="34" charset="0"/>
                        </a:rPr>
                        <a:t>According to the indoor and outdoor temperature, the bypass can be turned on or off intelligently</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9</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Protingas apeinimas (Bypass)</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a:solidFill>
                            <a:srgbClr val="000000"/>
                          </a:solidFill>
                          <a:effectLst/>
                          <a:latin typeface="Arial" panose="020B0604020202020204" pitchFamily="34" charset="0"/>
                          <a:cs typeface="Arial" panose="020B0604020202020204" pitchFamily="34" charset="0"/>
                        </a:rPr>
                        <a:t>Apeinimas automatiškai įjungiamas/išjungiamas pagal patalpos ir lauko temperatūrą</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3408044"/>
                  </a:ext>
                </a:extLst>
              </a:tr>
              <a:tr h="190889">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10</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Auto defrost</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a:solidFill>
                            <a:srgbClr val="000000"/>
                          </a:solidFill>
                          <a:effectLst/>
                          <a:latin typeface="Arial" panose="020B0604020202020204" pitchFamily="34" charset="0"/>
                          <a:cs typeface="Arial" panose="020B0604020202020204" pitchFamily="34" charset="0"/>
                        </a:rPr>
                        <a:t>Operate intelligently below 0°C, effectively preventing the equipment from frosting</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10</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Automatinis atitirpimas</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a:solidFill>
                            <a:srgbClr val="000000"/>
                          </a:solidFill>
                          <a:effectLst/>
                          <a:latin typeface="Arial" panose="020B0604020202020204" pitchFamily="34" charset="0"/>
                          <a:cs typeface="Arial" panose="020B0604020202020204" pitchFamily="34" charset="0"/>
                        </a:rPr>
                        <a:t>Protingas veikimas žemiau 0°C, efektyviai prevenuojantis įrenginio užšalimą</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877325"/>
                  </a:ext>
                </a:extLst>
              </a:tr>
              <a:tr h="190889">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11</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dirty="0" err="1">
                          <a:solidFill>
                            <a:srgbClr val="000000"/>
                          </a:solidFill>
                          <a:effectLst/>
                          <a:latin typeface="Arial" panose="020B0604020202020204" pitchFamily="34" charset="0"/>
                          <a:cs typeface="Arial" panose="020B0604020202020204" pitchFamily="34" charset="0"/>
                        </a:rPr>
                        <a:t>Pressure</a:t>
                      </a:r>
                      <a:r>
                        <a:rPr lang="lt-LT" sz="600" b="0" i="0" u="none" strike="noStrike" dirty="0">
                          <a:solidFill>
                            <a:srgbClr val="000000"/>
                          </a:solidFill>
                          <a:effectLst/>
                          <a:latin typeface="Arial" panose="020B0604020202020204" pitchFamily="34" charset="0"/>
                          <a:cs typeface="Arial" panose="020B0604020202020204" pitchFamily="34" charset="0"/>
                        </a:rPr>
                        <a:t> </a:t>
                      </a:r>
                      <a:r>
                        <a:rPr lang="lt-LT" sz="600" b="0" i="0" u="none" strike="noStrike" dirty="0" err="1">
                          <a:solidFill>
                            <a:srgbClr val="000000"/>
                          </a:solidFill>
                          <a:effectLst/>
                          <a:latin typeface="Arial" panose="020B0604020202020204" pitchFamily="34" charset="0"/>
                          <a:cs typeface="Arial" panose="020B0604020202020204" pitchFamily="34" charset="0"/>
                        </a:rPr>
                        <a:t>balancing</a:t>
                      </a:r>
                      <a:endParaRPr lang="lt-LT" sz="600" b="0" i="0" u="none" strike="noStrike" dirty="0">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a:solidFill>
                            <a:srgbClr val="000000"/>
                          </a:solidFill>
                          <a:effectLst/>
                          <a:latin typeface="Arial" panose="020B0604020202020204" pitchFamily="34" charset="0"/>
                          <a:cs typeface="Arial" panose="020B0604020202020204" pitchFamily="34" charset="0"/>
                        </a:rPr>
                        <a:t>The speed of the supply and exhaust fans can be adjusted separately</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11</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Slėgio balansavimas</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a:solidFill>
                            <a:srgbClr val="000000"/>
                          </a:solidFill>
                          <a:effectLst/>
                          <a:latin typeface="Arial" panose="020B0604020202020204" pitchFamily="34" charset="0"/>
                          <a:cs typeface="Arial" panose="020B0604020202020204" pitchFamily="34" charset="0"/>
                        </a:rPr>
                        <a:t>Tiekiamo ir ištraukiamo oro ventiliatorių greičiai gali būti reguliuojami atskirai</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2629387"/>
                  </a:ext>
                </a:extLst>
              </a:tr>
              <a:tr h="190889">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12</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Engineering mode</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a:solidFill>
                            <a:srgbClr val="000000"/>
                          </a:solidFill>
                          <a:effectLst/>
                          <a:latin typeface="Arial" panose="020B0604020202020204" pitchFamily="34" charset="0"/>
                          <a:cs typeface="Arial" panose="020B0604020202020204" pitchFamily="34" charset="0"/>
                        </a:rPr>
                        <a:t>Freely adjust the RPM of each speed for supply fan and exhaust fan</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12</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Inžinerinis režimas</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a:solidFill>
                            <a:srgbClr val="000000"/>
                          </a:solidFill>
                          <a:effectLst/>
                          <a:latin typeface="Arial" panose="020B0604020202020204" pitchFamily="34" charset="0"/>
                          <a:cs typeface="Arial" panose="020B0604020202020204" pitchFamily="34" charset="0"/>
                        </a:rPr>
                        <a:t>Galimybė laisvai reguliuoti tiekiamo ir ištraukiamo oro ventiliatorių greičius (RPM)</a:t>
                      </a:r>
                    </a:p>
                  </a:txBody>
                  <a:tcPr marL="3949" marR="3949" marT="27082" marB="2708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4832346"/>
                  </a:ext>
                </a:extLst>
              </a:tr>
              <a:tr h="294900">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1</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Advanced Features</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Low temperature operation</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dirty="0">
                          <a:solidFill>
                            <a:srgbClr val="000000"/>
                          </a:solidFill>
                          <a:effectLst/>
                          <a:latin typeface="Arial" panose="020B0604020202020204" pitchFamily="34" charset="0"/>
                          <a:cs typeface="Arial" panose="020B0604020202020204" pitchFamily="34" charset="0"/>
                        </a:rPr>
                        <a:t>When the temperature is below -5°C, it can effectively prevent the equipment from freezing according to the set conditions. And the equipment can operate normally (intermittent operation) when the temperature is below -15°C.</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1</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lt-LT" sz="600" b="0" i="0" u="none" strike="noStrike" dirty="0">
                          <a:solidFill>
                            <a:srgbClr val="000000"/>
                          </a:solidFill>
                          <a:effectLst/>
                          <a:latin typeface="Arial" panose="020B0604020202020204" pitchFamily="34" charset="0"/>
                          <a:cs typeface="Arial" panose="020B0604020202020204" pitchFamily="34" charset="0"/>
                        </a:rPr>
                        <a:t>Išplėstinės funkcijos</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 Veikimas žemoje temperatūroje</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a:solidFill>
                            <a:srgbClr val="000000"/>
                          </a:solidFill>
                          <a:effectLst/>
                          <a:latin typeface="Arial" panose="020B0604020202020204" pitchFamily="34" charset="0"/>
                          <a:cs typeface="Arial" panose="020B0604020202020204" pitchFamily="34" charset="0"/>
                        </a:rPr>
                        <a:t>Esant temperatūrai žemiau -5°C, efektyviai prevenuojamas įrenginio užšalimas. Esant temperatūrai žemiau -15°C, įrenginys veikia normaliai (periodiškai)</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3825561"/>
                  </a:ext>
                </a:extLst>
              </a:tr>
              <a:tr h="289117">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2</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Temperature correction</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a:solidFill>
                            <a:srgbClr val="000000"/>
                          </a:solidFill>
                          <a:effectLst/>
                          <a:latin typeface="Arial" panose="020B0604020202020204" pitchFamily="34" charset="0"/>
                          <a:cs typeface="Arial" panose="020B0604020202020204" pitchFamily="34" charset="0"/>
                        </a:rPr>
                        <a:t>It can display and correct the temperature of  fresh air, return air, and supply air.</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2</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Temperatūros korekcija</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dirty="0">
                          <a:solidFill>
                            <a:srgbClr val="000000"/>
                          </a:solidFill>
                          <a:effectLst/>
                          <a:latin typeface="Arial" panose="020B0604020202020204" pitchFamily="34" charset="0"/>
                          <a:cs typeface="Arial" panose="020B0604020202020204" pitchFamily="34" charset="0"/>
                        </a:rPr>
                        <a:t>Galimybė rodyti ir koreguoti gryno oro, grąžinamo oro ir tiekiamo oro temperatūras</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9533917"/>
                  </a:ext>
                </a:extLst>
              </a:tr>
              <a:tr h="514631">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3</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Advanced Sleep Mode</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a:solidFill>
                            <a:srgbClr val="000000"/>
                          </a:solidFill>
                          <a:effectLst/>
                          <a:latin typeface="Arial" panose="020B0604020202020204" pitchFamily="34" charset="0"/>
                          <a:cs typeface="Arial" panose="020B0604020202020204" pitchFamily="34" charset="0"/>
                        </a:rPr>
                        <a:t>The screen is turned off within a certain period of time, and it operates at the lowest speed. At the same time, according to the indoor and outdoor temperature difference, the bypass is intelligently turned on or off, thereby reducing the energy consumption of the air conditioner.</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3</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 Išplėstinis miego režimas</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a:solidFill>
                            <a:srgbClr val="000000"/>
                          </a:solidFill>
                          <a:effectLst/>
                          <a:latin typeface="Arial" panose="020B0604020202020204" pitchFamily="34" charset="0"/>
                          <a:cs typeface="Arial" panose="020B0604020202020204" pitchFamily="34" charset="0"/>
                        </a:rPr>
                        <a:t>Ekranas išsijungia po tam tikro laiko, įrenginys veikia mažiausiu greičiu. Apeinimas automatiškai įjungiamas/išjungiamas pagal temperatūrų skirtumą, taip mažinant energijos suvartojimą</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5975082"/>
                  </a:ext>
                </a:extLst>
              </a:tr>
              <a:tr h="289117">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4</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Intelligent airflow compensation</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a:solidFill>
                            <a:srgbClr val="000000"/>
                          </a:solidFill>
                          <a:effectLst/>
                          <a:latin typeface="Arial" panose="020B0604020202020204" pitchFamily="34" charset="0"/>
                          <a:cs typeface="Arial" panose="020B0604020202020204" pitchFamily="34" charset="0"/>
                        </a:rPr>
                        <a:t>After the equipment has been running for a long time, it can intelligently compensate the airflow without replacing or cleaning the filter or the heat exchanger.</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4</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Protingas oro srauto kompensavimas </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a:solidFill>
                            <a:srgbClr val="000000"/>
                          </a:solidFill>
                          <a:effectLst/>
                          <a:latin typeface="Arial" panose="020B0604020202020204" pitchFamily="34" charset="0"/>
                          <a:cs typeface="Arial" panose="020B0604020202020204" pitchFamily="34" charset="0"/>
                        </a:rPr>
                        <a:t> Po ilgo veikimo automatiškai kompensuoja oro srautą net nevalant ir nekeičiant filtro ar šilumokaičio</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8460771"/>
                  </a:ext>
                </a:extLst>
              </a:tr>
              <a:tr h="228939">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1</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Optional features</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Cloud control</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a:solidFill>
                            <a:srgbClr val="000000"/>
                          </a:solidFill>
                          <a:effectLst/>
                          <a:latin typeface="Arial" panose="020B0604020202020204" pitchFamily="34" charset="0"/>
                          <a:cs typeface="Arial" panose="020B0604020202020204" pitchFamily="34" charset="0"/>
                        </a:rPr>
                        <a:t>With the WIFI module, it can be controlled remotely through the mobile app on the cloud platform.</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1</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Papildomos funkcijos</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Debėsio valdymas</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dirty="0">
                          <a:solidFill>
                            <a:srgbClr val="000000"/>
                          </a:solidFill>
                          <a:effectLst/>
                          <a:latin typeface="Arial" panose="020B0604020202020204" pitchFamily="34" charset="0"/>
                          <a:cs typeface="Arial" panose="020B0604020202020204" pitchFamily="34" charset="0"/>
                        </a:rPr>
                        <a:t>Turint WIFI modulį, galimas nuotolinis valdymas per mobiliąją programą debesies platformoje</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9386446"/>
                  </a:ext>
                </a:extLst>
              </a:tr>
              <a:tr h="228939">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2</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Forced dehumidification</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a:solidFill>
                            <a:srgbClr val="000000"/>
                          </a:solidFill>
                          <a:effectLst/>
                          <a:latin typeface="Arial" panose="020B0604020202020204" pitchFamily="34" charset="0"/>
                          <a:cs typeface="Arial" panose="020B0604020202020204" pitchFamily="34" charset="0"/>
                        </a:rPr>
                        <a:t>With the humidity sensor, the indoor required humidity can be set for intelligent operation.</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2</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Priverstinis drėkinimas</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a:solidFill>
                            <a:srgbClr val="000000"/>
                          </a:solidFill>
                          <a:effectLst/>
                          <a:latin typeface="Arial" panose="020B0604020202020204" pitchFamily="34" charset="0"/>
                          <a:cs typeface="Arial" panose="020B0604020202020204" pitchFamily="34" charset="0"/>
                        </a:rPr>
                        <a:t>Turint drėgmės jutiklį, galima nustatyti reikiamą patalpos drėgmę protingam veikimui</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8636098"/>
                  </a:ext>
                </a:extLst>
              </a:tr>
              <a:tr h="195238">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3</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rtl="0" fontAlgn="ctr"/>
                      <a:r>
                        <a:rPr lang="lt-LT" sz="600" b="0" i="0" u="none" strike="noStrike">
                          <a:solidFill>
                            <a:srgbClr val="000000"/>
                          </a:solidFill>
                          <a:effectLst/>
                          <a:latin typeface="Arial" panose="020B0604020202020204" pitchFamily="34" charset="0"/>
                          <a:cs typeface="Arial" panose="020B0604020202020204" pitchFamily="34" charset="0"/>
                        </a:rPr>
                        <a:t>Forced CO2 extraction</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600" b="0" i="0" u="none" strike="noStrike">
                          <a:solidFill>
                            <a:srgbClr val="000000"/>
                          </a:solidFill>
                          <a:effectLst/>
                          <a:latin typeface="Arial" panose="020B0604020202020204" pitchFamily="34" charset="0"/>
                          <a:cs typeface="Arial" panose="020B0604020202020204" pitchFamily="34" charset="0"/>
                        </a:rPr>
                        <a:t>With the CO2 sensor, it can run intelligently according to the CO2 concentration.</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lt-LT" sz="600" b="0" i="0" u="none" strike="noStrike">
                        <a:solidFill>
                          <a:srgbClr val="000000"/>
                        </a:solidFill>
                        <a:effectLst/>
                        <a:latin typeface="Arial" panose="020B0604020202020204" pitchFamily="34" charset="0"/>
                        <a:cs typeface="Arial" panose="020B0604020202020204" pitchFamily="34" charset="0"/>
                      </a:endParaRP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3</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lt-LT"/>
                    </a:p>
                  </a:txBody>
                  <a:tcPr/>
                </a:tc>
                <a:tc>
                  <a:txBody>
                    <a:bodyPr/>
                    <a:lstStyle/>
                    <a:p>
                      <a:pPr algn="ctr" fontAlgn="ctr"/>
                      <a:r>
                        <a:rPr lang="lt-LT" sz="600" b="0" i="0" u="none" strike="noStrike">
                          <a:solidFill>
                            <a:srgbClr val="000000"/>
                          </a:solidFill>
                          <a:effectLst/>
                          <a:latin typeface="Arial" panose="020B0604020202020204" pitchFamily="34" charset="0"/>
                          <a:cs typeface="Arial" panose="020B0604020202020204" pitchFamily="34" charset="0"/>
                        </a:rPr>
                        <a:t>Priverstinis CO2 šalinimas</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t-LT" sz="600" b="0" i="0" u="none" strike="noStrike" dirty="0">
                          <a:solidFill>
                            <a:srgbClr val="000000"/>
                          </a:solidFill>
                          <a:effectLst/>
                          <a:latin typeface="Arial" panose="020B0604020202020204" pitchFamily="34" charset="0"/>
                          <a:cs typeface="Arial" panose="020B0604020202020204" pitchFamily="34" charset="0"/>
                        </a:rPr>
                        <a:t>Turint CO2 jutiklį, įrenginys gali veikti pagal CO2 koncentraciją</a:t>
                      </a:r>
                    </a:p>
                  </a:txBody>
                  <a:tcPr marL="3949" marR="3949" marT="3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027213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E11A6-7DBB-70FE-1AF5-9D02B19AE1BA}"/>
            </a:ext>
          </a:extLst>
        </p:cNvPr>
        <p:cNvGrpSpPr/>
        <p:nvPr/>
      </p:nvGrpSpPr>
      <p:grpSpPr>
        <a:xfrm>
          <a:off x="0" y="0"/>
          <a:ext cx="0" cy="0"/>
          <a:chOff x="0" y="0"/>
          <a:chExt cx="0" cy="0"/>
        </a:xfrm>
      </p:grpSpPr>
      <p:sp>
        <p:nvSpPr>
          <p:cNvPr id="13" name="加号 12">
            <a:extLst>
              <a:ext uri="{FF2B5EF4-FFF2-40B4-BE49-F238E27FC236}">
                <a16:creationId xmlns:a16="http://schemas.microsoft.com/office/drawing/2014/main" id="{29C78CAA-6CB7-A525-B2D4-1355767F06AD}"/>
              </a:ext>
            </a:extLst>
          </p:cNvPr>
          <p:cNvSpPr/>
          <p:nvPr/>
        </p:nvSpPr>
        <p:spPr bwMode="auto">
          <a:xfrm>
            <a:off x="4312920" y="2068195"/>
            <a:ext cx="410845" cy="400685"/>
          </a:xfrm>
          <a:prstGeom prst="mathPlus">
            <a:avLst/>
          </a:prstGeom>
          <a:solidFill>
            <a:schemeClr val="bg1"/>
          </a:solidFill>
          <a:ln w="9525">
            <a:noFill/>
            <a:miter lim="800000"/>
          </a:ln>
        </p:spPr>
        <p:txBody>
          <a:bodyPr wrap="none" rtlCol="0" anchor="ctr"/>
          <a:lstStyle/>
          <a:p>
            <a:pPr algn="ctr"/>
            <a:endParaRPr lang="zh-CN" altLang="en-US" sz="1200" b="1">
              <a:latin typeface="Calibri" panose="020F0502020204030204" pitchFamily="34" charset="0"/>
              <a:cs typeface="Calibri" panose="020F0502020204030204" pitchFamily="34" charset="0"/>
            </a:endParaRPr>
          </a:p>
        </p:txBody>
      </p:sp>
      <p:pic>
        <p:nvPicPr>
          <p:cNvPr id="21" name="图片 20">
            <a:extLst>
              <a:ext uri="{FF2B5EF4-FFF2-40B4-BE49-F238E27FC236}">
                <a16:creationId xmlns:a16="http://schemas.microsoft.com/office/drawing/2014/main" id="{F3B2FB85-CCE3-8A32-A9B3-2EEB315765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4" name="文本框 3">
            <a:extLst>
              <a:ext uri="{FF2B5EF4-FFF2-40B4-BE49-F238E27FC236}">
                <a16:creationId xmlns:a16="http://schemas.microsoft.com/office/drawing/2014/main" id="{F6969CAA-DECB-14DC-B1C0-BCFA0921F769}"/>
              </a:ext>
            </a:extLst>
          </p:cNvPr>
          <p:cNvSpPr txBox="1"/>
          <p:nvPr/>
        </p:nvSpPr>
        <p:spPr>
          <a:xfrm>
            <a:off x="251520" y="96164"/>
            <a:ext cx="3960440"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Installation notes</a:t>
            </a:r>
            <a:endParaRPr lang="en-US"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Montavimo ypatumai</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8" name="Paveikslėlis 7">
            <a:extLst>
              <a:ext uri="{FF2B5EF4-FFF2-40B4-BE49-F238E27FC236}">
                <a16:creationId xmlns:a16="http://schemas.microsoft.com/office/drawing/2014/main" id="{788F6113-3B70-4949-6E45-1205F47DBB3D}"/>
              </a:ext>
            </a:extLst>
          </p:cNvPr>
          <p:cNvPicPr>
            <a:picLocks noChangeAspect="1"/>
          </p:cNvPicPr>
          <p:nvPr/>
        </p:nvPicPr>
        <p:blipFill>
          <a:blip r:embed="rId3"/>
          <a:stretch>
            <a:fillRect/>
          </a:stretch>
        </p:blipFill>
        <p:spPr>
          <a:xfrm>
            <a:off x="323528" y="832951"/>
            <a:ext cx="4800756" cy="4198811"/>
          </a:xfrm>
          <a:prstGeom prst="rect">
            <a:avLst/>
          </a:prstGeom>
        </p:spPr>
      </p:pic>
      <p:sp>
        <p:nvSpPr>
          <p:cNvPr id="9" name="文本框 18">
            <a:extLst>
              <a:ext uri="{FF2B5EF4-FFF2-40B4-BE49-F238E27FC236}">
                <a16:creationId xmlns:a16="http://schemas.microsoft.com/office/drawing/2014/main" id="{36C9849F-DA2A-A86B-3172-38F1E06F3A78}"/>
              </a:ext>
            </a:extLst>
          </p:cNvPr>
          <p:cNvSpPr txBox="1"/>
          <p:nvPr/>
        </p:nvSpPr>
        <p:spPr>
          <a:xfrm>
            <a:off x="3587055" y="3704124"/>
            <a:ext cx="1249809" cy="369332"/>
          </a:xfrm>
          <a:prstGeom prst="rect">
            <a:avLst/>
          </a:prstGeom>
          <a:noFill/>
        </p:spPr>
        <p:txBody>
          <a:bodyPr wrap="square" rtlCol="0">
            <a:spAutoFit/>
          </a:bodyPr>
          <a:lstStyle/>
          <a:p>
            <a:pPr algn="ctr"/>
            <a:r>
              <a:rPr lang="en-US" sz="900" noProof="0" dirty="0">
                <a:latin typeface="Arial" panose="020B0604020202020204" pitchFamily="34" charset="0"/>
                <a:ea typeface="微软雅黑" panose="020B0503020204020204" pitchFamily="34" charset="-122"/>
                <a:cs typeface="Arial" panose="020B0604020202020204" pitchFamily="34" charset="0"/>
                <a:sym typeface="+mn-ea"/>
              </a:rPr>
              <a:t>Inspection opening</a:t>
            </a:r>
          </a:p>
          <a:p>
            <a:pPr algn="ctr"/>
            <a:r>
              <a:rPr lang="lt-LT" altLang="zh-CN" sz="900" dirty="0">
                <a:latin typeface="Arial" panose="020B0604020202020204" pitchFamily="34" charset="0"/>
                <a:ea typeface="微软雅黑" panose="020B0503020204020204" pitchFamily="34" charset="-122"/>
                <a:cs typeface="Arial" panose="020B0604020202020204" pitchFamily="34" charset="0"/>
                <a:sym typeface="+mn-ea"/>
              </a:rPr>
              <a:t>Aptarnavimo liukas</a:t>
            </a:r>
            <a:endParaRPr lang="zh-CN" altLang="en-US" sz="900" dirty="0">
              <a:latin typeface="Arial" panose="020B0604020202020204" pitchFamily="34" charset="0"/>
              <a:ea typeface="微软雅黑" panose="020B0503020204020204" pitchFamily="34" charset="-122"/>
              <a:cs typeface="Arial" panose="020B0604020202020204" pitchFamily="34" charset="0"/>
              <a:sym typeface="+mn-ea"/>
            </a:endParaRPr>
          </a:p>
        </p:txBody>
      </p:sp>
      <p:cxnSp>
        <p:nvCxnSpPr>
          <p:cNvPr id="10" name="直接连接符 22">
            <a:extLst>
              <a:ext uri="{FF2B5EF4-FFF2-40B4-BE49-F238E27FC236}">
                <a16:creationId xmlns:a16="http://schemas.microsoft.com/office/drawing/2014/main" id="{CB12CBF1-3310-5AA0-DDEF-685C1E3360C7}"/>
              </a:ext>
            </a:extLst>
          </p:cNvPr>
          <p:cNvCxnSpPr>
            <a:cxnSpLocks/>
            <a:endCxn id="9" idx="0"/>
          </p:cNvCxnSpPr>
          <p:nvPr/>
        </p:nvCxnSpPr>
        <p:spPr>
          <a:xfrm flipH="1">
            <a:off x="4211960" y="2932356"/>
            <a:ext cx="115064" cy="771768"/>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D88380F-303B-8A89-C0B7-431BE059896A}"/>
              </a:ext>
            </a:extLst>
          </p:cNvPr>
          <p:cNvSpPr txBox="1"/>
          <p:nvPr/>
        </p:nvSpPr>
        <p:spPr>
          <a:xfrm>
            <a:off x="5352422" y="832951"/>
            <a:ext cx="3456384" cy="1169551"/>
          </a:xfrm>
          <a:prstGeom prst="rect">
            <a:avLst/>
          </a:prstGeom>
          <a:noFill/>
        </p:spPr>
        <p:txBody>
          <a:bodyPr wrap="square">
            <a:spAutoFit/>
          </a:bodyPr>
          <a:lstStyle/>
          <a:p>
            <a:r>
              <a:rPr lang="en-US" sz="1400" b="0" noProof="0" dirty="0">
                <a:solidFill>
                  <a:srgbClr val="404040"/>
                </a:solidFill>
                <a:effectLst/>
                <a:latin typeface="Arial" panose="020B0604020202020204" pitchFamily="34" charset="0"/>
                <a:cs typeface="Arial" panose="020B0604020202020204" pitchFamily="34" charset="0"/>
              </a:rPr>
              <a:t>When mounting above ceilings, include service hatches (min. 450x450mm) for filter access and unit maintenance. Be sure the ceiling height is no less than recommended.</a:t>
            </a:r>
            <a:endParaRPr lang="en-US" sz="1400" noProof="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853594C-CF46-2E14-82BA-AC6700A73156}"/>
              </a:ext>
            </a:extLst>
          </p:cNvPr>
          <p:cNvSpPr txBox="1"/>
          <p:nvPr/>
        </p:nvSpPr>
        <p:spPr>
          <a:xfrm>
            <a:off x="5352422" y="2050851"/>
            <a:ext cx="3489082" cy="1384995"/>
          </a:xfrm>
          <a:prstGeom prst="rect">
            <a:avLst/>
          </a:prstGeom>
          <a:noFill/>
        </p:spPr>
        <p:txBody>
          <a:bodyPr wrap="square">
            <a:spAutoFit/>
          </a:bodyPr>
          <a:lstStyle/>
          <a:p>
            <a:r>
              <a:rPr lang="lt-LT" sz="1400" i="0" dirty="0">
                <a:solidFill>
                  <a:srgbClr val="404040"/>
                </a:solidFill>
                <a:effectLst/>
                <a:latin typeface="Arial" panose="020B0604020202020204" pitchFamily="34" charset="0"/>
                <a:cs typeface="Arial" panose="020B0604020202020204" pitchFamily="34" charset="0"/>
              </a:rPr>
              <a:t>Montuojant virš lubų, būtina įrengti priežiūros liukus (min. 450x450 mm), kad būtų galima pasiekti ir prižiūrėti filtrus, bei aptarnauti įrenginį</a:t>
            </a:r>
            <a:r>
              <a:rPr lang="lt-LT" sz="1400" dirty="0">
                <a:solidFill>
                  <a:srgbClr val="404040"/>
                </a:solidFill>
                <a:latin typeface="Arial" panose="020B0604020202020204" pitchFamily="34" charset="0"/>
                <a:cs typeface="Arial" panose="020B0604020202020204" pitchFamily="34" charset="0"/>
              </a:rPr>
              <a:t>. Taip pat reikėtų atsižvelgti į minimalų leidžiamą pakabinamų lubų aukštį. </a:t>
            </a:r>
            <a:endParaRPr lang="lt-LT" sz="1400" dirty="0">
              <a:latin typeface="Arial" panose="020B0604020202020204" pitchFamily="34" charset="0"/>
              <a:cs typeface="Arial" panose="020B0604020202020204" pitchFamily="34" charset="0"/>
            </a:endParaRPr>
          </a:p>
        </p:txBody>
      </p:sp>
      <p:pic>
        <p:nvPicPr>
          <p:cNvPr id="5" name="Paveikslėlis 4">
            <a:extLst>
              <a:ext uri="{FF2B5EF4-FFF2-40B4-BE49-F238E27FC236}">
                <a16:creationId xmlns:a16="http://schemas.microsoft.com/office/drawing/2014/main" id="{C67FAC99-09AF-417B-74B4-D845E5D27702}"/>
              </a:ext>
            </a:extLst>
          </p:cNvPr>
          <p:cNvPicPr>
            <a:picLocks noChangeAspect="1"/>
          </p:cNvPicPr>
          <p:nvPr/>
        </p:nvPicPr>
        <p:blipFill>
          <a:blip r:embed="rId4"/>
          <a:stretch>
            <a:fillRect/>
          </a:stretch>
        </p:blipFill>
        <p:spPr>
          <a:xfrm>
            <a:off x="5329427" y="3579863"/>
            <a:ext cx="3683289" cy="1484386"/>
          </a:xfrm>
          <a:prstGeom prst="rect">
            <a:avLst/>
          </a:prstGeom>
        </p:spPr>
      </p:pic>
    </p:spTree>
    <p:extLst>
      <p:ext uri="{BB962C8B-B14F-4D97-AF65-F5344CB8AC3E}">
        <p14:creationId xmlns:p14="http://schemas.microsoft.com/office/powerpoint/2010/main" val="25748149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85549" y="699170"/>
            <a:ext cx="3594363" cy="3960812"/>
          </a:xfrm>
          <a:prstGeom prst="rect">
            <a:avLst/>
          </a:prstGeom>
          <a:noFill/>
          <a:effectLst>
            <a:outerShdw blurRad="50800" dist="50800" dir="5400000" algn="ctr" rotWithShape="0">
              <a:srgbClr val="0070C0">
                <a:alpha val="15000"/>
              </a:srgbClr>
            </a:outerShdw>
          </a:effectLst>
        </p:spPr>
        <p:txBody>
          <a:bodyPr wrap="square">
            <a:noAutofit/>
          </a:bodyPr>
          <a:lstStyle/>
          <a:p>
            <a:pPr indent="0">
              <a:buFont typeface="Arial" panose="020B0604020202020204" pitchFamily="34" charset="0"/>
              <a:buNone/>
            </a:pPr>
            <a:r>
              <a:rPr lang="en-US" sz="1000" b="1" kern="0" dirty="0">
                <a:latin typeface="Arial" panose="020B0604020202020204" pitchFamily="34" charset="0"/>
                <a:ea typeface="微软雅黑" panose="020B0503020204020204" pitchFamily="34" charset="-122"/>
                <a:cs typeface="Arial" panose="020B0604020202020204" pitchFamily="34" charset="0"/>
              </a:rPr>
              <a:t> · Improve indoor air quality</a:t>
            </a:r>
          </a:p>
          <a:p>
            <a:r>
              <a:rPr lang="zh-CN" altLang="en-US" sz="1000" kern="0" dirty="0">
                <a:latin typeface="Arial" panose="020B0604020202020204" pitchFamily="34" charset="0"/>
                <a:ea typeface="微软雅黑" panose="020B0503020204020204" pitchFamily="34" charset="-122"/>
                <a:cs typeface="Arial" panose="020B0604020202020204" pitchFamily="34" charset="0"/>
              </a:rPr>
              <a:t>The </a:t>
            </a:r>
            <a:r>
              <a:rPr lang="en-US" altLang="zh-CN" sz="1000" kern="0" dirty="0">
                <a:latin typeface="Arial" panose="020B0604020202020204" pitchFamily="34" charset="0"/>
                <a:ea typeface="微软雅黑" panose="020B0503020204020204" pitchFamily="34" charset="-122"/>
                <a:cs typeface="Arial" panose="020B0604020202020204" pitchFamily="34" charset="0"/>
                <a:sym typeface="+mn-ea"/>
              </a:rPr>
              <a:t>filtered </a:t>
            </a:r>
            <a:r>
              <a:rPr lang="zh-CN" altLang="en-US" sz="1000" kern="0" dirty="0">
                <a:latin typeface="Arial" panose="020B0604020202020204" pitchFamily="34" charset="0"/>
                <a:ea typeface="微软雅黑" panose="020B0503020204020204" pitchFamily="34" charset="-122"/>
                <a:cs typeface="Arial" panose="020B0604020202020204" pitchFamily="34" charset="0"/>
              </a:rPr>
              <a:t>fresh air </a:t>
            </a:r>
            <a:r>
              <a:rPr lang="en-US" altLang="zh-CN" sz="1000" kern="0" dirty="0">
                <a:latin typeface="Arial" panose="020B0604020202020204" pitchFamily="34" charset="0"/>
                <a:ea typeface="微软雅黑" panose="020B0503020204020204" pitchFamily="34" charset="-122"/>
                <a:cs typeface="Arial" panose="020B0604020202020204" pitchFamily="34" charset="0"/>
              </a:rPr>
              <a:t>is</a:t>
            </a:r>
            <a:r>
              <a:rPr lang="zh-CN" altLang="en-US" sz="1000" kern="0" dirty="0">
                <a:latin typeface="Arial" panose="020B0604020202020204" pitchFamily="34" charset="0"/>
                <a:ea typeface="微软雅黑" panose="020B0503020204020204" pitchFamily="34" charset="-122"/>
                <a:cs typeface="Arial" panose="020B0604020202020204" pitchFamily="34" charset="0"/>
              </a:rPr>
              <a:t> continuously </a:t>
            </a:r>
            <a:r>
              <a:rPr lang="en-US" altLang="zh-CN" sz="1000" kern="0" dirty="0">
                <a:latin typeface="Arial" panose="020B0604020202020204" pitchFamily="34" charset="0"/>
                <a:ea typeface="微软雅黑" panose="020B0503020204020204" pitchFamily="34" charset="-122"/>
                <a:cs typeface="Arial" panose="020B0604020202020204" pitchFamily="34" charset="0"/>
              </a:rPr>
              <a:t>introduced</a:t>
            </a:r>
            <a:r>
              <a:rPr lang="zh-CN" altLang="en-US" sz="1000" kern="0" dirty="0">
                <a:latin typeface="Arial" panose="020B0604020202020204" pitchFamily="34" charset="0"/>
                <a:ea typeface="微软雅黑" panose="020B0503020204020204" pitchFamily="34" charset="-122"/>
                <a:cs typeface="Arial" panose="020B0604020202020204" pitchFamily="34" charset="0"/>
              </a:rPr>
              <a:t> </a:t>
            </a:r>
            <a:r>
              <a:rPr lang="en-US" altLang="zh-CN" sz="1000" kern="0" dirty="0">
                <a:latin typeface="Arial" panose="020B0604020202020204" pitchFamily="34" charset="0"/>
                <a:ea typeface="微软雅黑" panose="020B0503020204020204" pitchFamily="34" charset="-122"/>
                <a:cs typeface="Arial" panose="020B0604020202020204" pitchFamily="34" charset="0"/>
              </a:rPr>
              <a:t>in</a:t>
            </a:r>
            <a:r>
              <a:rPr lang="zh-CN" altLang="en-US" sz="1000" kern="0" dirty="0">
                <a:latin typeface="Arial" panose="020B0604020202020204" pitchFamily="34" charset="0"/>
                <a:ea typeface="微软雅黑" panose="020B0503020204020204" pitchFamily="34" charset="-122"/>
                <a:cs typeface="Arial" panose="020B0604020202020204" pitchFamily="34" charset="0"/>
              </a:rPr>
              <a:t>to the room and the </a:t>
            </a:r>
            <a:r>
              <a:rPr lang="en-US" altLang="zh-CN" sz="1000" kern="0" dirty="0">
                <a:latin typeface="Arial" panose="020B0604020202020204" pitchFamily="34" charset="0"/>
                <a:ea typeface="微软雅黑" panose="020B0503020204020204" pitchFamily="34" charset="-122"/>
                <a:cs typeface="Arial" panose="020B0604020202020204" pitchFamily="34" charset="0"/>
              </a:rPr>
              <a:t>stale</a:t>
            </a:r>
            <a:r>
              <a:rPr lang="zh-CN" altLang="en-US" sz="1000" kern="0" dirty="0">
                <a:latin typeface="Arial" panose="020B0604020202020204" pitchFamily="34" charset="0"/>
                <a:ea typeface="微软雅黑" panose="020B0503020204020204" pitchFamily="34" charset="-122"/>
                <a:cs typeface="Arial" panose="020B0604020202020204" pitchFamily="34" charset="0"/>
              </a:rPr>
              <a:t> air in the room is </a:t>
            </a:r>
            <a:r>
              <a:rPr lang="en-US" altLang="zh-CN" sz="1000" kern="0" dirty="0">
                <a:latin typeface="Arial" panose="020B0604020202020204" pitchFamily="34" charset="0"/>
                <a:ea typeface="微软雅黑" panose="020B0503020204020204" pitchFamily="34" charset="-122"/>
                <a:cs typeface="Arial" panose="020B0604020202020204" pitchFamily="34" charset="0"/>
              </a:rPr>
              <a:t>exhausted </a:t>
            </a:r>
            <a:r>
              <a:rPr lang="zh-CN" altLang="en-US" sz="1000" kern="0" dirty="0">
                <a:latin typeface="Arial" panose="020B0604020202020204" pitchFamily="34" charset="0"/>
                <a:ea typeface="微软雅黑" panose="020B0503020204020204" pitchFamily="34" charset="-122"/>
                <a:cs typeface="Arial" panose="020B0604020202020204" pitchFamily="34" charset="0"/>
              </a:rPr>
              <a:t>at the same time, </a:t>
            </a:r>
            <a:r>
              <a:rPr lang="en-US" altLang="zh-CN" sz="1000" kern="0" dirty="0">
                <a:latin typeface="Arial" panose="020B0604020202020204" pitchFamily="34" charset="0"/>
                <a:ea typeface="微软雅黑" panose="020B0503020204020204" pitchFamily="34" charset="-122"/>
                <a:cs typeface="Arial" panose="020B0604020202020204" pitchFamily="34" charset="0"/>
              </a:rPr>
              <a:t>thus improving </a:t>
            </a:r>
            <a:r>
              <a:rPr lang="zh-CN" altLang="en-US" sz="1000" kern="0" dirty="0">
                <a:latin typeface="Arial" panose="020B0604020202020204" pitchFamily="34" charset="0"/>
                <a:ea typeface="微软雅黑" panose="020B0503020204020204" pitchFamily="34" charset="-122"/>
                <a:cs typeface="Arial" panose="020B0604020202020204" pitchFamily="34" charset="0"/>
              </a:rPr>
              <a:t>the indoor air quality.</a:t>
            </a:r>
          </a:p>
          <a:p>
            <a:endParaRPr lang="zh-CN" altLang="en-US" sz="1000" kern="0" dirty="0">
              <a:latin typeface="Arial" panose="020B0604020202020204" pitchFamily="34" charset="0"/>
              <a:ea typeface="微软雅黑" panose="020B0503020204020204" pitchFamily="34" charset="-122"/>
              <a:cs typeface="Arial" panose="020B0604020202020204" pitchFamily="34" charset="0"/>
            </a:endParaRPr>
          </a:p>
          <a:p>
            <a:pPr indent="0">
              <a:buFont typeface="Arial" panose="020B0604020202020204" pitchFamily="34" charset="0"/>
              <a:buNone/>
            </a:pPr>
            <a:r>
              <a:rPr lang="en-US" sz="1000" b="1" kern="0" dirty="0">
                <a:latin typeface="Arial" panose="020B0604020202020204" pitchFamily="34" charset="0"/>
                <a:ea typeface="微软雅黑" panose="020B0503020204020204" pitchFamily="34" charset="-122"/>
                <a:cs typeface="Arial" panose="020B0604020202020204" pitchFamily="34" charset="0"/>
              </a:rPr>
              <a:t>· High heat recovery efficiency to improve indoor comfort</a:t>
            </a:r>
          </a:p>
          <a:p>
            <a:r>
              <a:rPr lang="en-US" sz="1000" kern="0" dirty="0">
                <a:latin typeface="Arial" panose="020B0604020202020204" pitchFamily="34" charset="0"/>
                <a:ea typeface="微软雅黑" panose="020B0503020204020204" pitchFamily="34" charset="-122"/>
                <a:cs typeface="Arial" panose="020B0604020202020204" pitchFamily="34" charset="0"/>
              </a:rPr>
              <a:t>It is e</a:t>
            </a:r>
            <a:r>
              <a:rPr sz="1000" kern="0" dirty="0">
                <a:latin typeface="Arial" panose="020B0604020202020204" pitchFamily="34" charset="0"/>
                <a:ea typeface="微软雅黑" panose="020B0503020204020204" pitchFamily="34" charset="-122"/>
                <a:cs typeface="Arial" panose="020B0604020202020204" pitchFamily="34" charset="0"/>
              </a:rPr>
              <a:t>quipped with a</a:t>
            </a:r>
            <a:r>
              <a:rPr lang="en-US" sz="1000" kern="0" dirty="0">
                <a:latin typeface="Arial" panose="020B0604020202020204" pitchFamily="34" charset="0"/>
                <a:ea typeface="微软雅黑" panose="020B0503020204020204" pitchFamily="34" charset="-122"/>
                <a:cs typeface="Arial" panose="020B0604020202020204" pitchFamily="34" charset="0"/>
              </a:rPr>
              <a:t>n</a:t>
            </a:r>
            <a:r>
              <a:rPr sz="1000" kern="0" dirty="0">
                <a:latin typeface="Arial" panose="020B0604020202020204" pitchFamily="34" charset="0"/>
                <a:ea typeface="微软雅黑" panose="020B0503020204020204" pitchFamily="34" charset="-122"/>
                <a:cs typeface="Arial" panose="020B0604020202020204" pitchFamily="34" charset="0"/>
              </a:rPr>
              <a:t> </a:t>
            </a:r>
            <a:r>
              <a:rPr lang="en-US" altLang="zh-CN" sz="1000" kern="0" dirty="0">
                <a:latin typeface="Arial" panose="020B0604020202020204" pitchFamily="34" charset="0"/>
                <a:ea typeface="微软雅黑" panose="020B0503020204020204" pitchFamily="34" charset="-122"/>
                <a:cs typeface="Arial" panose="020B0604020202020204" pitchFamily="34" charset="0"/>
              </a:rPr>
              <a:t>enthalpy</a:t>
            </a:r>
            <a:r>
              <a:rPr sz="1000" kern="0" dirty="0">
                <a:latin typeface="Arial" panose="020B0604020202020204" pitchFamily="34" charset="0"/>
                <a:ea typeface="微软雅黑" panose="020B0503020204020204" pitchFamily="34" charset="-122"/>
                <a:cs typeface="Arial" panose="020B0604020202020204" pitchFamily="34" charset="0"/>
              </a:rPr>
              <a:t> heat exchanger, in the process of ventilation, the energy in the exhaust air can be </a:t>
            </a:r>
            <a:r>
              <a:rPr lang="en-US" sz="1000" kern="0" dirty="0">
                <a:latin typeface="Arial" panose="020B0604020202020204" pitchFamily="34" charset="0"/>
                <a:ea typeface="微软雅黑" panose="020B0503020204020204" pitchFamily="34" charset="-122"/>
                <a:cs typeface="Arial" panose="020B0604020202020204" pitchFamily="34" charset="0"/>
              </a:rPr>
              <a:t>recovered</a:t>
            </a:r>
            <a:r>
              <a:rPr sz="1000" kern="0" dirty="0">
                <a:latin typeface="Arial" panose="020B0604020202020204" pitchFamily="34" charset="0"/>
                <a:ea typeface="微软雅黑" panose="020B0503020204020204" pitchFamily="34" charset="-122"/>
                <a:cs typeface="Arial" panose="020B0604020202020204" pitchFamily="34" charset="0"/>
              </a:rPr>
              <a:t> for heating (in winter) or cooling (in summer) fresh air, thereby reducing energy loss.</a:t>
            </a:r>
          </a:p>
          <a:p>
            <a:endParaRPr sz="1000" kern="0" dirty="0">
              <a:latin typeface="Arial" panose="020B0604020202020204" pitchFamily="34" charset="0"/>
              <a:ea typeface="微软雅黑" panose="020B0503020204020204" pitchFamily="34" charset="-122"/>
              <a:cs typeface="Arial" panose="020B0604020202020204" pitchFamily="34" charset="0"/>
            </a:endParaRPr>
          </a:p>
          <a:p>
            <a:pPr indent="0" algn="l">
              <a:buClrTx/>
              <a:buSzTx/>
              <a:buFont typeface="Arial" panose="020B0604020202020204" pitchFamily="34" charset="0"/>
              <a:buNone/>
            </a:pPr>
            <a:r>
              <a:rPr lang="en-US" altLang="zh-CN" sz="1000" b="1" kern="0" dirty="0">
                <a:latin typeface="Arial" panose="020B0604020202020204" pitchFamily="34" charset="0"/>
                <a:ea typeface="微软雅黑" panose="020B0503020204020204" pitchFamily="34" charset="-122"/>
                <a:cs typeface="Arial" panose="020B0604020202020204" pitchFamily="34" charset="0"/>
              </a:rPr>
              <a:t>· Energy saving</a:t>
            </a:r>
          </a:p>
          <a:p>
            <a:pPr algn="l">
              <a:buClrTx/>
              <a:buSzTx/>
              <a:buFontTx/>
            </a:pPr>
            <a:r>
              <a:rPr lang="en-US" altLang="zh-CN" sz="1000" kern="0" dirty="0">
                <a:latin typeface="Arial" panose="020B0604020202020204" pitchFamily="34" charset="0"/>
                <a:ea typeface="微软雅黑" panose="020B0503020204020204" pitchFamily="34" charset="-122"/>
                <a:cs typeface="Arial" panose="020B0604020202020204" pitchFamily="34" charset="0"/>
              </a:rPr>
              <a:t>It’s equipped with low power consumption </a:t>
            </a:r>
            <a:r>
              <a:rPr lang="en-US" altLang="zh-CN" sz="1000" kern="0" dirty="0">
                <a:latin typeface="Arial" panose="020B0604020202020204" pitchFamily="34" charset="0"/>
                <a:ea typeface="微软雅黑" panose="020B0503020204020204" pitchFamily="34" charset="-122"/>
                <a:cs typeface="Arial" panose="020B0604020202020204" pitchFamily="34" charset="0"/>
                <a:sym typeface="+mn-ea"/>
              </a:rPr>
              <a:t>DC fans </a:t>
            </a:r>
            <a:r>
              <a:rPr lang="en-US" altLang="zh-CN" sz="1000" kern="0" dirty="0">
                <a:latin typeface="Arial" panose="020B0604020202020204" pitchFamily="34" charset="0"/>
                <a:ea typeface="微软雅黑" panose="020B0503020204020204" pitchFamily="34" charset="-122"/>
                <a:cs typeface="Arial" panose="020B0604020202020204" pitchFamily="34" charset="0"/>
              </a:rPr>
              <a:t>and b</a:t>
            </a:r>
            <a:r>
              <a:rPr lang="zh-CN" altLang="en-US" sz="1000" kern="0" dirty="0">
                <a:latin typeface="Arial" panose="020B0604020202020204" pitchFamily="34" charset="0"/>
                <a:ea typeface="微软雅黑" panose="020B0503020204020204" pitchFamily="34" charset="-122"/>
                <a:cs typeface="Arial" panose="020B0604020202020204" pitchFamily="34" charset="0"/>
              </a:rPr>
              <a:t>ypass </a:t>
            </a:r>
            <a:r>
              <a:rPr lang="en-US" altLang="zh-CN" sz="1000" kern="0" dirty="0">
                <a:latin typeface="Arial" panose="020B0604020202020204" pitchFamily="34" charset="0"/>
                <a:ea typeface="微软雅黑" panose="020B0503020204020204" pitchFamily="34" charset="-122"/>
                <a:cs typeface="Arial" panose="020B0604020202020204" pitchFamily="34" charset="0"/>
              </a:rPr>
              <a:t>system to </a:t>
            </a:r>
            <a:r>
              <a:rPr lang="en-US" altLang="zh-CN" sz="1000" kern="0" dirty="0">
                <a:latin typeface="Arial" panose="020B0604020202020204" pitchFamily="34" charset="0"/>
                <a:ea typeface="微软雅黑" panose="020B0503020204020204" pitchFamily="34" charset="-122"/>
                <a:cs typeface="Arial" panose="020B0604020202020204" pitchFamily="34" charset="0"/>
                <a:sym typeface="+mn-ea"/>
              </a:rPr>
              <a:t>further </a:t>
            </a:r>
            <a:r>
              <a:rPr lang="en-US" altLang="zh-CN" sz="1000" kern="0" dirty="0">
                <a:latin typeface="Arial" panose="020B0604020202020204" pitchFamily="34" charset="0"/>
                <a:ea typeface="微软雅黑" panose="020B0503020204020204" pitchFamily="34" charset="-122"/>
                <a:cs typeface="Arial" panose="020B0604020202020204" pitchFamily="34" charset="0"/>
              </a:rPr>
              <a:t>save energy during transitional seasons. When the</a:t>
            </a:r>
            <a:r>
              <a:rPr lang="zh-CN" altLang="en-US" sz="1000" kern="0" dirty="0">
                <a:latin typeface="Arial" panose="020B0604020202020204" pitchFamily="34" charset="0"/>
                <a:ea typeface="微软雅黑" panose="020B0503020204020204" pitchFamily="34" charset="-122"/>
                <a:cs typeface="Arial" panose="020B0604020202020204" pitchFamily="34" charset="0"/>
              </a:rPr>
              <a:t> </a:t>
            </a:r>
            <a:r>
              <a:rPr lang="zh-CN" altLang="en-US" sz="1000" kern="0" dirty="0">
                <a:latin typeface="Arial" panose="020B0604020202020204" pitchFamily="34" charset="0"/>
                <a:ea typeface="微软雅黑" panose="020B0503020204020204" pitchFamily="34" charset="-122"/>
                <a:cs typeface="Arial" panose="020B0604020202020204" pitchFamily="34" charset="0"/>
                <a:sym typeface="+mn-ea"/>
              </a:rPr>
              <a:t>outdoor air is comfortable, </a:t>
            </a:r>
            <a:r>
              <a:rPr lang="en-US" altLang="zh-CN" sz="1000" kern="0" dirty="0">
                <a:latin typeface="Arial" panose="020B0604020202020204" pitchFamily="34" charset="0"/>
                <a:ea typeface="微软雅黑" panose="020B0503020204020204" pitchFamily="34" charset="-122"/>
                <a:cs typeface="Arial" panose="020B0604020202020204" pitchFamily="34" charset="0"/>
                <a:sym typeface="+mn-ea"/>
              </a:rPr>
              <a:t>the </a:t>
            </a:r>
            <a:r>
              <a:rPr lang="zh-CN" altLang="en-US" sz="1000" kern="0" dirty="0">
                <a:latin typeface="Arial" panose="020B0604020202020204" pitchFamily="34" charset="0"/>
                <a:ea typeface="微软雅黑" panose="020B0503020204020204" pitchFamily="34" charset="-122"/>
                <a:cs typeface="Arial" panose="020B0604020202020204" pitchFamily="34" charset="0"/>
                <a:sym typeface="+mn-ea"/>
              </a:rPr>
              <a:t>bypass</a:t>
            </a:r>
            <a:r>
              <a:rPr lang="en-US" altLang="zh-CN" sz="1000" kern="0" dirty="0">
                <a:latin typeface="Arial" panose="020B0604020202020204" pitchFamily="34" charset="0"/>
                <a:ea typeface="微软雅黑" panose="020B0503020204020204" pitchFamily="34" charset="-122"/>
                <a:cs typeface="Arial" panose="020B0604020202020204" pitchFamily="34" charset="0"/>
                <a:sym typeface="+mn-ea"/>
              </a:rPr>
              <a:t> opens to supply</a:t>
            </a:r>
            <a:r>
              <a:rPr lang="zh-CN" altLang="en-US" sz="1000" kern="0" dirty="0">
                <a:latin typeface="Arial" panose="020B0604020202020204" pitchFamily="34" charset="0"/>
                <a:ea typeface="微软雅黑" panose="020B0503020204020204" pitchFamily="34" charset="-122"/>
                <a:cs typeface="Arial" panose="020B0604020202020204" pitchFamily="34" charset="0"/>
                <a:sym typeface="+mn-ea"/>
              </a:rPr>
              <a:t> fresh air </a:t>
            </a:r>
            <a:r>
              <a:rPr lang="en-US" altLang="zh-CN" sz="1000" kern="0" dirty="0">
                <a:latin typeface="Arial" panose="020B0604020202020204" pitchFamily="34" charset="0"/>
                <a:ea typeface="微软雅黑" panose="020B0503020204020204" pitchFamily="34" charset="-122"/>
                <a:cs typeface="Arial" panose="020B0604020202020204" pitchFamily="34" charset="0"/>
                <a:sym typeface="+mn-ea"/>
              </a:rPr>
              <a:t>without heat recovery</a:t>
            </a:r>
            <a:r>
              <a:rPr lang="zh-CN" altLang="en-US" sz="1000" kern="0" dirty="0">
                <a:latin typeface="Arial" panose="020B0604020202020204" pitchFamily="34" charset="0"/>
                <a:ea typeface="微软雅黑" panose="020B0503020204020204" pitchFamily="34" charset="-122"/>
                <a:cs typeface="Arial" panose="020B0604020202020204" pitchFamily="34" charset="0"/>
                <a:sym typeface="+mn-ea"/>
              </a:rPr>
              <a:t>. </a:t>
            </a:r>
          </a:p>
          <a:p>
            <a:pPr algn="l">
              <a:buClrTx/>
              <a:buSzTx/>
              <a:buFontTx/>
            </a:pPr>
            <a:endParaRPr lang="zh-CN" altLang="en-US" sz="1000" kern="0" dirty="0">
              <a:latin typeface="Arial" panose="020B0604020202020204" pitchFamily="34" charset="0"/>
              <a:ea typeface="微软雅黑" panose="020B0503020204020204" pitchFamily="34" charset="-122"/>
              <a:cs typeface="Arial" panose="020B0604020202020204" pitchFamily="34" charset="0"/>
            </a:endParaRPr>
          </a:p>
          <a:p>
            <a:pPr indent="0" algn="l">
              <a:buClrTx/>
              <a:buSzTx/>
              <a:buFont typeface="Arial" panose="020B0604020202020204" pitchFamily="34" charset="0"/>
              <a:buNone/>
            </a:pPr>
            <a:r>
              <a:rPr lang="en-US" altLang="zh-CN" sz="1000" b="1" kern="0" dirty="0">
                <a:latin typeface="Arial" panose="020B0604020202020204" pitchFamily="34" charset="0"/>
                <a:ea typeface="微软雅黑" panose="020B0503020204020204" pitchFamily="34" charset="-122"/>
                <a:cs typeface="Arial" panose="020B0604020202020204" pitchFamily="34" charset="0"/>
              </a:rPr>
              <a:t>· Intelligent Control</a:t>
            </a:r>
          </a:p>
          <a:p>
            <a:pPr algn="l">
              <a:buClrTx/>
              <a:buSzTx/>
              <a:buFontTx/>
            </a:pPr>
            <a:r>
              <a:rPr lang="en-US" altLang="zh-CN" sz="1000" kern="0" dirty="0">
                <a:latin typeface="Arial" panose="020B0604020202020204" pitchFamily="34" charset="0"/>
                <a:ea typeface="微软雅黑" panose="020B0503020204020204" pitchFamily="34" charset="-122"/>
                <a:cs typeface="Arial" panose="020B0604020202020204" pitchFamily="34" charset="0"/>
              </a:rPr>
              <a:t>It has many smart control functions such as weekly timer, filter alarm, auto defrost, auto bypass, WIFI, CO2 and humidity control, etc..</a:t>
            </a:r>
          </a:p>
        </p:txBody>
      </p:sp>
      <p:sp>
        <p:nvSpPr>
          <p:cNvPr id="5" name="文本框 4"/>
          <p:cNvSpPr txBox="1"/>
          <p:nvPr>
            <p:custDataLst>
              <p:tags r:id="rId1"/>
            </p:custDataLst>
          </p:nvPr>
        </p:nvSpPr>
        <p:spPr>
          <a:xfrm>
            <a:off x="4932045" y="2303145"/>
            <a:ext cx="3543300" cy="344805"/>
          </a:xfrm>
          <a:prstGeom prst="rect">
            <a:avLst/>
          </a:prstGeom>
          <a:noFill/>
        </p:spPr>
        <p:txBody>
          <a:bodyPr wrap="square">
            <a:noAutofit/>
          </a:bodyPr>
          <a:lstStyle/>
          <a:p>
            <a:pPr algn="ctr" fontAlgn="ctr"/>
            <a:r>
              <a:rPr lang="en-US" altLang="zh-CN" sz="900" b="1" u="none" strike="noStrike" dirty="0">
                <a:solidFill>
                  <a:schemeClr val="bg1"/>
                </a:solidFill>
                <a:effectLst/>
                <a:latin typeface="Arial" panose="020B0604020202020204" pitchFamily="34" charset="0"/>
                <a:cs typeface="Arial" panose="020B0604020202020204" pitchFamily="34" charset="0"/>
              </a:rPr>
              <a:t>CFA 150C</a:t>
            </a:r>
            <a:r>
              <a:rPr lang="en-US" altLang="zh-CN" sz="900" b="1" dirty="0">
                <a:solidFill>
                  <a:schemeClr val="bg1"/>
                </a:solidFill>
                <a:latin typeface="Arial" panose="020B0604020202020204" pitchFamily="34" charset="0"/>
                <a:cs typeface="Arial" panose="020B0604020202020204" pitchFamily="34" charset="0"/>
              </a:rPr>
              <a:t>/</a:t>
            </a:r>
            <a:r>
              <a:rPr lang="en-US" altLang="zh-CN" sz="900" b="1" u="none" strike="noStrike" dirty="0">
                <a:solidFill>
                  <a:schemeClr val="bg1"/>
                </a:solidFill>
                <a:effectLst/>
                <a:latin typeface="Arial" panose="020B0604020202020204" pitchFamily="34" charset="0"/>
                <a:cs typeface="Arial" panose="020B0604020202020204" pitchFamily="34" charset="0"/>
              </a:rPr>
              <a:t>CFA 1000C</a:t>
            </a:r>
            <a:endParaRPr lang="en-US" altLang="zh-CN" sz="900" b="1" i="0" u="none" strike="noStrike" dirty="0">
              <a:solidFill>
                <a:schemeClr val="bg1"/>
              </a:solidFill>
              <a:effectLst/>
              <a:latin typeface="Arial" panose="020B0604020202020204" pitchFamily="34" charset="0"/>
              <a:ea typeface="微软雅黑" panose="020B0503020204020204" pitchFamily="34" charset="-122"/>
              <a:cs typeface="Arial" panose="020B0604020202020204" pitchFamily="34" charset="0"/>
            </a:endParaRPr>
          </a:p>
        </p:txBody>
      </p:sp>
      <p:sp>
        <p:nvSpPr>
          <p:cNvPr id="20" name="textbox 4"/>
          <p:cNvSpPr/>
          <p:nvPr/>
        </p:nvSpPr>
        <p:spPr>
          <a:xfrm>
            <a:off x="278765" y="51470"/>
            <a:ext cx="7245350" cy="647700"/>
          </a:xfrm>
          <a:prstGeom prst="rect">
            <a:avLst/>
          </a:prstGeom>
          <a:effectLst>
            <a:outerShdw blurRad="50800" dist="38100" dir="2700000" algn="tl" rotWithShape="0">
              <a:srgbClr val="0070C0">
                <a:alpha val="40000"/>
              </a:srgbClr>
            </a:outerShdw>
          </a:effectLst>
        </p:spPr>
        <p:txBody>
          <a:bodyPr vert="horz" wrap="square" lIns="0" tIns="0" rIns="0" bIns="0"/>
          <a:lstStyle/>
          <a:p>
            <a:pPr marL="0" marR="0" lvl="0" indent="0" algn="l" defTabSz="685800" rtl="0" eaLnBrk="1" fontAlgn="auto" latinLnBrk="0" hangingPunct="1">
              <a:lnSpc>
                <a:spcPct val="100000"/>
              </a:lnSpc>
              <a:spcBef>
                <a:spcPts val="0"/>
              </a:spcBef>
              <a:spcAft>
                <a:spcPts val="0"/>
              </a:spcAft>
              <a:buClrTx/>
              <a:buSzTx/>
              <a:buFontTx/>
              <a:buNone/>
              <a:defRPr/>
            </a:pPr>
            <a:r>
              <a:rPr lang="en-US" sz="1600"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Why Use Holtop Comfort Fresh Air Ceiling Energy Recovery Ventilator? </a:t>
            </a:r>
          </a:p>
          <a:p>
            <a:pPr marL="0" marR="0" lvl="0" indent="0" algn="l" defTabSz="685800" rtl="0" eaLnBrk="1" fontAlgn="auto" latinLnBrk="0" hangingPunct="1">
              <a:lnSpc>
                <a:spcPct val="150000"/>
              </a:lnSpc>
              <a:spcBef>
                <a:spcPts val="0"/>
              </a:spcBef>
              <a:spcAft>
                <a:spcPts val="0"/>
              </a:spcAft>
              <a:buClrTx/>
              <a:buSzTx/>
              <a:buFontTx/>
              <a:buNone/>
              <a:defRPr/>
            </a:pPr>
            <a:r>
              <a:rPr kumimoji="0" lang="lt-LT" sz="1600" b="1" i="0" u="none" strike="noStrike" kern="1200" cap="none" spc="0" normalizeH="0" baseline="0" noProof="0" dirty="0">
                <a:latin typeface="Arial" panose="020B0604020202020204" pitchFamily="34" charset="0"/>
                <a:ea typeface="微软雅黑" panose="020B0503020204020204" pitchFamily="34" charset="-122"/>
                <a:cs typeface="Arial" panose="020B0604020202020204" pitchFamily="34" charset="0"/>
                <a:sym typeface="+mn-ea"/>
              </a:rPr>
              <a:t>Kod</a:t>
            </a:r>
            <a:r>
              <a:rPr lang="lt-LT" sz="1600" b="1" noProof="0" dirty="0">
                <a:latin typeface="Arial" panose="020B0604020202020204" pitchFamily="34" charset="0"/>
                <a:ea typeface="微软雅黑" panose="020B0503020204020204" pitchFamily="34" charset="-122"/>
                <a:cs typeface="Arial" panose="020B0604020202020204" pitchFamily="34" charset="0"/>
                <a:sym typeface="+mn-ea"/>
              </a:rPr>
              <a:t>ėl </a:t>
            </a:r>
            <a:r>
              <a:rPr lang="lt-LT" altLang="en-US" sz="1600" b="1" dirty="0">
                <a:latin typeface="Arial" panose="020B0604020202020204" pitchFamily="34" charset="0"/>
                <a:ea typeface="微软雅黑" panose="020B0503020204020204" pitchFamily="34" charset="-122"/>
                <a:cs typeface="Arial" panose="020B0604020202020204" pitchFamily="34" charset="0"/>
                <a:sym typeface="+mn-ea"/>
              </a:rPr>
              <a:t>verta naudoti </a:t>
            </a:r>
            <a:r>
              <a:rPr lang="lt-LT" altLang="en-US" sz="1600" b="1" dirty="0" err="1">
                <a:latin typeface="Arial" panose="020B0604020202020204" pitchFamily="34" charset="0"/>
                <a:ea typeface="微软雅黑" panose="020B0503020204020204" pitchFamily="34" charset="-122"/>
                <a:cs typeface="Arial" panose="020B0604020202020204" pitchFamily="34" charset="0"/>
                <a:sym typeface="+mn-ea"/>
              </a:rPr>
              <a:t>Holtop</a:t>
            </a:r>
            <a:r>
              <a:rPr lang="lt-LT" altLang="en-US" sz="1600" b="1" dirty="0">
                <a:latin typeface="Arial" panose="020B0604020202020204" pitchFamily="34" charset="0"/>
                <a:ea typeface="微软雅黑" panose="020B0503020204020204" pitchFamily="34" charset="-122"/>
                <a:cs typeface="Arial" panose="020B0604020202020204" pitchFamily="34" charset="0"/>
                <a:sym typeface="+mn-ea"/>
              </a:rPr>
              <a:t> CFA rekuperatorių ?</a:t>
            </a:r>
            <a:endParaRPr kumimoji="0" lang="en-US" altLang="en-US" sz="16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6" name="图片 5" descr="欧风350 (10)"/>
          <p:cNvPicPr>
            <a:picLocks noChangeAspect="1"/>
          </p:cNvPicPr>
          <p:nvPr/>
        </p:nvPicPr>
        <p:blipFill>
          <a:blip r:embed="rId4"/>
          <a:srcRect t="20899" b="29470"/>
          <a:stretch>
            <a:fillRect/>
          </a:stretch>
        </p:blipFill>
        <p:spPr>
          <a:xfrm>
            <a:off x="4938592" y="3724240"/>
            <a:ext cx="2755900" cy="1367790"/>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7441" y="99725"/>
            <a:ext cx="1329055" cy="311785"/>
          </a:xfrm>
          <a:prstGeom prst="rect">
            <a:avLst/>
          </a:prstGeom>
        </p:spPr>
      </p:pic>
      <p:sp>
        <p:nvSpPr>
          <p:cNvPr id="8" name="文本框 14">
            <a:extLst>
              <a:ext uri="{FF2B5EF4-FFF2-40B4-BE49-F238E27FC236}">
                <a16:creationId xmlns:a16="http://schemas.microsoft.com/office/drawing/2014/main" id="{EFF8A9D4-C9DF-FD07-8F71-C8B47802E03E}"/>
              </a:ext>
            </a:extLst>
          </p:cNvPr>
          <p:cNvSpPr txBox="1"/>
          <p:nvPr/>
        </p:nvSpPr>
        <p:spPr>
          <a:xfrm>
            <a:off x="3779913" y="699170"/>
            <a:ext cx="5073258" cy="2952700"/>
          </a:xfrm>
          <a:prstGeom prst="rect">
            <a:avLst/>
          </a:prstGeom>
          <a:noFill/>
          <a:effectLst>
            <a:outerShdw blurRad="50800" dist="50800" dir="5400000" algn="ctr" rotWithShape="0">
              <a:srgbClr val="0070C0">
                <a:alpha val="15000"/>
              </a:srgbClr>
            </a:outerShdw>
          </a:effectLst>
        </p:spPr>
        <p:txBody>
          <a:bodyPr wrap="square">
            <a:noAutofit/>
          </a:bodyPr>
          <a:lstStyle/>
          <a:p>
            <a:pPr indent="0">
              <a:lnSpc>
                <a:spcPct val="150000"/>
              </a:lnSpc>
              <a:buFont typeface="Arial" panose="020B0604020202020204" pitchFamily="34" charset="0"/>
              <a:buNone/>
            </a:pPr>
            <a:r>
              <a:rPr lang="en-US" sz="1000" b="1" kern="0" dirty="0">
                <a:latin typeface="Arial" panose="020B0604020202020204" pitchFamily="34" charset="0"/>
                <a:ea typeface="微软雅黑" panose="020B0503020204020204" pitchFamily="34" charset="-122"/>
                <a:cs typeface="Arial" panose="020B0604020202020204" pitchFamily="34" charset="0"/>
              </a:rPr>
              <a:t>· </a:t>
            </a:r>
            <a:r>
              <a:rPr lang="lt-LT" sz="1000" b="1" kern="0" dirty="0">
                <a:latin typeface="Arial" panose="020B0604020202020204" pitchFamily="34" charset="0"/>
                <a:ea typeface="微软雅黑" panose="020B0503020204020204" pitchFamily="34" charset="-122"/>
                <a:cs typeface="Arial" panose="020B0604020202020204" pitchFamily="34" charset="0"/>
              </a:rPr>
              <a:t>Gerina patalpų oro kokybę</a:t>
            </a:r>
          </a:p>
          <a:p>
            <a:pPr indent="0">
              <a:buFont typeface="Arial" panose="020B0604020202020204" pitchFamily="34" charset="0"/>
              <a:buNone/>
            </a:pPr>
            <a:r>
              <a:rPr lang="lt-LT" sz="1000" kern="0" dirty="0">
                <a:latin typeface="Arial" panose="020B0604020202020204" pitchFamily="34" charset="0"/>
                <a:ea typeface="微软雅黑" panose="020B0503020204020204" pitchFamily="34" charset="-122"/>
                <a:cs typeface="Arial" panose="020B0604020202020204" pitchFamily="34" charset="0"/>
              </a:rPr>
              <a:t>Filtruotas šviežias oras nuolat tiekiamas į patalpą, o esamas užterštas oras šalinamas, o tai užtikrina gerą patalpų oro kokybę.</a:t>
            </a:r>
          </a:p>
          <a:p>
            <a:pPr indent="0">
              <a:lnSpc>
                <a:spcPct val="150000"/>
              </a:lnSpc>
              <a:buFont typeface="Arial" panose="020B0604020202020204" pitchFamily="34" charset="0"/>
              <a:buNone/>
            </a:pPr>
            <a:r>
              <a:rPr lang="en-US" sz="1000" b="1" kern="0" dirty="0">
                <a:latin typeface="Arial" panose="020B0604020202020204" pitchFamily="34" charset="0"/>
                <a:ea typeface="微软雅黑" panose="020B0503020204020204" pitchFamily="34" charset="-122"/>
                <a:cs typeface="Arial" panose="020B0604020202020204" pitchFamily="34" charset="0"/>
              </a:rPr>
              <a:t>· </a:t>
            </a:r>
            <a:r>
              <a:rPr lang="lt-LT" sz="1000" b="1" kern="0" dirty="0">
                <a:latin typeface="Arial" panose="020B0604020202020204" pitchFamily="34" charset="0"/>
                <a:ea typeface="微软雅黑" panose="020B0503020204020204" pitchFamily="34" charset="-122"/>
                <a:cs typeface="Arial" panose="020B0604020202020204" pitchFamily="34" charset="0"/>
              </a:rPr>
              <a:t>Aukštas šilumos atgavimo efektyvumas</a:t>
            </a:r>
          </a:p>
          <a:p>
            <a:pPr indent="0">
              <a:buFont typeface="Arial" panose="020B0604020202020204" pitchFamily="34" charset="0"/>
              <a:buNone/>
            </a:pPr>
            <a:r>
              <a:rPr lang="lt-LT" sz="1000" kern="0" dirty="0">
                <a:latin typeface="Arial" panose="020B0604020202020204" pitchFamily="34" charset="0"/>
                <a:ea typeface="微软雅黑" panose="020B0503020204020204" pitchFamily="34" charset="-122"/>
                <a:cs typeface="Arial" panose="020B0604020202020204" pitchFamily="34" charset="0"/>
              </a:rPr>
              <a:t>Įrengtas </a:t>
            </a:r>
            <a:r>
              <a:rPr lang="lt-LT" sz="1000" kern="0" dirty="0" err="1">
                <a:latin typeface="Arial" panose="020B0604020202020204" pitchFamily="34" charset="0"/>
                <a:ea typeface="微软雅黑" panose="020B0503020204020204" pitchFamily="34" charset="-122"/>
                <a:cs typeface="Arial" panose="020B0604020202020204" pitchFamily="34" charset="0"/>
              </a:rPr>
              <a:t>entalpinis</a:t>
            </a:r>
            <a:r>
              <a:rPr lang="lt-LT" sz="1000" kern="0" dirty="0">
                <a:latin typeface="Arial" panose="020B0604020202020204" pitchFamily="34" charset="0"/>
                <a:ea typeface="微软雅黑" panose="020B0503020204020204" pitchFamily="34" charset="-122"/>
                <a:cs typeface="Arial" panose="020B0604020202020204" pitchFamily="34" charset="0"/>
              </a:rPr>
              <a:t> šilumokaitis leidžia vėdinimo metu perduoti energiją iš ištraukiamo oro šviežiam orui: žiemą – šildymui, vasarą – aušinimui. Tai sumažina energijos nuostolius. Taip pat dėka </a:t>
            </a:r>
            <a:r>
              <a:rPr lang="lt-LT" sz="1000" kern="0" dirty="0" err="1">
                <a:latin typeface="Arial" panose="020B0604020202020204" pitchFamily="34" charset="0"/>
                <a:ea typeface="微软雅黑" panose="020B0503020204020204" pitchFamily="34" charset="-122"/>
                <a:cs typeface="Arial" panose="020B0604020202020204" pitchFamily="34" charset="0"/>
              </a:rPr>
              <a:t>entalpiniame</a:t>
            </a:r>
            <a:r>
              <a:rPr lang="lt-LT" sz="1000" kern="0" dirty="0">
                <a:latin typeface="Arial" panose="020B0604020202020204" pitchFamily="34" charset="0"/>
                <a:ea typeface="微软雅黑" panose="020B0503020204020204" pitchFamily="34" charset="-122"/>
                <a:cs typeface="Arial" panose="020B0604020202020204" pitchFamily="34" charset="0"/>
              </a:rPr>
              <a:t> šilumokaityje naudojamos membranos gražinama drėgmė į tiekiamą orą.</a:t>
            </a:r>
            <a:endParaRPr lang="lt-LT" sz="1000" b="1" kern="0" dirty="0">
              <a:latin typeface="Arial" panose="020B0604020202020204" pitchFamily="34" charset="0"/>
              <a:ea typeface="微软雅黑" panose="020B0503020204020204" pitchFamily="34" charset="-122"/>
              <a:cs typeface="Arial" panose="020B0604020202020204" pitchFamily="34" charset="0"/>
            </a:endParaRPr>
          </a:p>
          <a:p>
            <a:pPr indent="0">
              <a:lnSpc>
                <a:spcPct val="150000"/>
              </a:lnSpc>
              <a:buFont typeface="Arial" panose="020B0604020202020204" pitchFamily="34" charset="0"/>
              <a:buNone/>
            </a:pPr>
            <a:r>
              <a:rPr lang="en-US" sz="1000" b="1" kern="0" dirty="0">
                <a:latin typeface="Arial" panose="020B0604020202020204" pitchFamily="34" charset="0"/>
                <a:ea typeface="微软雅黑" panose="020B0503020204020204" pitchFamily="34" charset="-122"/>
                <a:cs typeface="Arial" panose="020B0604020202020204" pitchFamily="34" charset="0"/>
              </a:rPr>
              <a:t>· </a:t>
            </a:r>
            <a:r>
              <a:rPr lang="lt-LT" sz="1000" b="1" kern="0" dirty="0">
                <a:latin typeface="Arial" panose="020B0604020202020204" pitchFamily="34" charset="0"/>
                <a:ea typeface="微软雅黑" panose="020B0503020204020204" pitchFamily="34" charset="-122"/>
                <a:cs typeface="Arial" panose="020B0604020202020204" pitchFamily="34" charset="0"/>
              </a:rPr>
              <a:t>Energijos taupymas</a:t>
            </a:r>
          </a:p>
          <a:p>
            <a:pPr indent="0">
              <a:buFont typeface="Arial" panose="020B0604020202020204" pitchFamily="34" charset="0"/>
              <a:buNone/>
            </a:pPr>
            <a:r>
              <a:rPr lang="lt-LT" sz="1000" kern="0" dirty="0">
                <a:latin typeface="Arial" panose="020B0604020202020204" pitchFamily="34" charset="0"/>
                <a:ea typeface="微软雅黑" panose="020B0503020204020204" pitchFamily="34" charset="-122"/>
                <a:cs typeface="Arial" panose="020B0604020202020204" pitchFamily="34" charset="0"/>
              </a:rPr>
              <a:t>Naudojami mažos galios nuolatinės srovės ventiliatoriai ir „</a:t>
            </a:r>
            <a:r>
              <a:rPr lang="lt-LT" sz="1000" kern="0" dirty="0" err="1">
                <a:latin typeface="Arial" panose="020B0604020202020204" pitchFamily="34" charset="0"/>
                <a:ea typeface="微软雅黑" panose="020B0503020204020204" pitchFamily="34" charset="-122"/>
                <a:cs typeface="Arial" panose="020B0604020202020204" pitchFamily="34" charset="0"/>
              </a:rPr>
              <a:t>bypass</a:t>
            </a:r>
            <a:r>
              <a:rPr lang="lt-LT" sz="1000" kern="0" dirty="0">
                <a:latin typeface="Arial" panose="020B0604020202020204" pitchFamily="34" charset="0"/>
                <a:ea typeface="微软雅黑" panose="020B0503020204020204" pitchFamily="34" charset="-122"/>
                <a:cs typeface="Arial" panose="020B0604020202020204" pitchFamily="34" charset="0"/>
              </a:rPr>
              <a:t>“ sklendė, kas leidžia sutaupyti dar daugiau energijos. Kai lauko </a:t>
            </a:r>
            <a:r>
              <a:rPr lang="lt-LT" sz="1000" kern="0" dirty="0" err="1">
                <a:latin typeface="Arial" panose="020B0604020202020204" pitchFamily="34" charset="0"/>
                <a:ea typeface="微软雅黑" panose="020B0503020204020204" pitchFamily="34" charset="-122"/>
                <a:cs typeface="Arial" panose="020B0604020202020204" pitchFamily="34" charset="0"/>
              </a:rPr>
              <a:t>ora</a:t>
            </a:r>
            <a:r>
              <a:rPr lang="lt-LT" sz="1000" kern="0" dirty="0">
                <a:latin typeface="Arial" panose="020B0604020202020204" pitchFamily="34" charset="0"/>
                <a:ea typeface="微软雅黑" panose="020B0503020204020204" pitchFamily="34" charset="-122"/>
                <a:cs typeface="Arial" panose="020B0604020202020204" pitchFamily="34" charset="0"/>
              </a:rPr>
              <a:t> temperatūra tinkama, „</a:t>
            </a:r>
            <a:r>
              <a:rPr lang="lt-LT" sz="1000" kern="0" dirty="0" err="1">
                <a:latin typeface="Arial" panose="020B0604020202020204" pitchFamily="34" charset="0"/>
                <a:ea typeface="微软雅黑" panose="020B0503020204020204" pitchFamily="34" charset="-122"/>
                <a:cs typeface="Arial" panose="020B0604020202020204" pitchFamily="34" charset="0"/>
              </a:rPr>
              <a:t>bypass</a:t>
            </a:r>
            <a:r>
              <a:rPr lang="lt-LT" sz="1000" kern="0" dirty="0">
                <a:latin typeface="Arial" panose="020B0604020202020204" pitchFamily="34" charset="0"/>
                <a:ea typeface="微软雅黑" panose="020B0503020204020204" pitchFamily="34" charset="-122"/>
                <a:cs typeface="Arial" panose="020B0604020202020204" pitchFamily="34" charset="0"/>
              </a:rPr>
              <a:t>“ sklendė atsidaro ir tiekia šviežią orą apeidama šilumokaitį.</a:t>
            </a:r>
          </a:p>
          <a:p>
            <a:pPr indent="0">
              <a:lnSpc>
                <a:spcPct val="150000"/>
              </a:lnSpc>
              <a:buFont typeface="Arial" panose="020B0604020202020204" pitchFamily="34" charset="0"/>
              <a:buNone/>
            </a:pPr>
            <a:r>
              <a:rPr lang="en-US" sz="1000" b="1" kern="0" dirty="0">
                <a:latin typeface="Arial" panose="020B0604020202020204" pitchFamily="34" charset="0"/>
                <a:ea typeface="微软雅黑" panose="020B0503020204020204" pitchFamily="34" charset="-122"/>
                <a:cs typeface="Arial" panose="020B0604020202020204" pitchFamily="34" charset="0"/>
              </a:rPr>
              <a:t>· </a:t>
            </a:r>
            <a:r>
              <a:rPr lang="lt-LT" sz="1000" b="1" kern="0" dirty="0">
                <a:latin typeface="Arial" panose="020B0604020202020204" pitchFamily="34" charset="0"/>
                <a:ea typeface="微软雅黑" panose="020B0503020204020204" pitchFamily="34" charset="-122"/>
                <a:cs typeface="Arial" panose="020B0604020202020204" pitchFamily="34" charset="0"/>
              </a:rPr>
              <a:t>Pažangus valdymas</a:t>
            </a:r>
          </a:p>
          <a:p>
            <a:pPr indent="0">
              <a:buFont typeface="Arial" panose="020B0604020202020204" pitchFamily="34" charset="0"/>
              <a:buNone/>
            </a:pPr>
            <a:r>
              <a:rPr lang="lt-LT" sz="1000" kern="0" dirty="0">
                <a:latin typeface="Arial" panose="020B0604020202020204" pitchFamily="34" charset="0"/>
                <a:ea typeface="微软雅黑" panose="020B0503020204020204" pitchFamily="34" charset="-122"/>
                <a:cs typeface="Arial" panose="020B0604020202020204" pitchFamily="34" charset="0"/>
              </a:rPr>
              <a:t>Turi išmaniąsias funkcijas, tokias kaip: laikmatis (programavimas pagal savaitės dienas), filtro būklės įspėjimas, automatinis atitirpimas, „</a:t>
            </a:r>
            <a:r>
              <a:rPr lang="lt-LT" sz="1000" kern="0" dirty="0" err="1">
                <a:latin typeface="Arial" panose="020B0604020202020204" pitchFamily="34" charset="0"/>
                <a:ea typeface="微软雅黑" panose="020B0503020204020204" pitchFamily="34" charset="-122"/>
                <a:cs typeface="Arial" panose="020B0604020202020204" pitchFamily="34" charset="0"/>
              </a:rPr>
              <a:t>bypass</a:t>
            </a:r>
            <a:r>
              <a:rPr lang="lt-LT" sz="1000" kern="0" dirty="0">
                <a:latin typeface="Arial" panose="020B0604020202020204" pitchFamily="34" charset="0"/>
                <a:ea typeface="微软雅黑" panose="020B0503020204020204" pitchFamily="34" charset="-122"/>
                <a:cs typeface="Arial" panose="020B0604020202020204" pitchFamily="34" charset="0"/>
              </a:rPr>
              <a:t>“ sklendės valdymas, įrenginio valdymas per </a:t>
            </a:r>
            <a:r>
              <a:rPr lang="lt-LT" sz="1000" kern="0" dirty="0" err="1">
                <a:latin typeface="Arial" panose="020B0604020202020204" pitchFamily="34" charset="0"/>
                <a:ea typeface="微软雅黑" panose="020B0503020204020204" pitchFamily="34" charset="-122"/>
                <a:cs typeface="Arial" panose="020B0604020202020204" pitchFamily="34" charset="0"/>
              </a:rPr>
              <a:t>Wi</a:t>
            </a:r>
            <a:r>
              <a:rPr lang="lt-LT" sz="1000" kern="0" dirty="0">
                <a:latin typeface="Arial" panose="020B0604020202020204" pitchFamily="34" charset="0"/>
                <a:ea typeface="微软雅黑" panose="020B0503020204020204" pitchFamily="34" charset="-122"/>
                <a:cs typeface="Arial" panose="020B0604020202020204" pitchFamily="34" charset="0"/>
              </a:rPr>
              <a:t>-Fi, CO₂ ir drėgmės reguliavimas</a:t>
            </a:r>
          </a:p>
        </p:txBody>
      </p:sp>
    </p:spTree>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A426-1EFF-62D8-F5AF-F8F60046F80A}"/>
            </a:ext>
          </a:extLst>
        </p:cNvPr>
        <p:cNvGrpSpPr/>
        <p:nvPr/>
      </p:nvGrpSpPr>
      <p:grpSpPr>
        <a:xfrm>
          <a:off x="0" y="0"/>
          <a:ext cx="0" cy="0"/>
          <a:chOff x="0" y="0"/>
          <a:chExt cx="0" cy="0"/>
        </a:xfrm>
      </p:grpSpPr>
      <p:pic>
        <p:nvPicPr>
          <p:cNvPr id="37" name="Paveikslėlis 36">
            <a:extLst>
              <a:ext uri="{FF2B5EF4-FFF2-40B4-BE49-F238E27FC236}">
                <a16:creationId xmlns:a16="http://schemas.microsoft.com/office/drawing/2014/main" id="{7A2BA769-A2EF-886C-87C0-2218BF9BE1AE}"/>
              </a:ext>
            </a:extLst>
          </p:cNvPr>
          <p:cNvPicPr>
            <a:picLocks noChangeAspect="1"/>
          </p:cNvPicPr>
          <p:nvPr/>
        </p:nvPicPr>
        <p:blipFill>
          <a:blip r:embed="rId2"/>
          <a:stretch>
            <a:fillRect/>
          </a:stretch>
        </p:blipFill>
        <p:spPr>
          <a:xfrm>
            <a:off x="3729541" y="3519349"/>
            <a:ext cx="1275222" cy="1545363"/>
          </a:xfrm>
          <a:prstGeom prst="rect">
            <a:avLst/>
          </a:prstGeom>
        </p:spPr>
      </p:pic>
      <p:pic>
        <p:nvPicPr>
          <p:cNvPr id="35" name="Paveikslėlis 34">
            <a:extLst>
              <a:ext uri="{FF2B5EF4-FFF2-40B4-BE49-F238E27FC236}">
                <a16:creationId xmlns:a16="http://schemas.microsoft.com/office/drawing/2014/main" id="{82512CB6-641F-EC3F-45AE-B97C70B1174C}"/>
              </a:ext>
            </a:extLst>
          </p:cNvPr>
          <p:cNvPicPr>
            <a:picLocks noChangeAspect="1"/>
          </p:cNvPicPr>
          <p:nvPr/>
        </p:nvPicPr>
        <p:blipFill>
          <a:blip r:embed="rId3"/>
          <a:stretch>
            <a:fillRect/>
          </a:stretch>
        </p:blipFill>
        <p:spPr>
          <a:xfrm>
            <a:off x="129818" y="1192852"/>
            <a:ext cx="2176038" cy="3867894"/>
          </a:xfrm>
          <a:prstGeom prst="rect">
            <a:avLst/>
          </a:prstGeom>
        </p:spPr>
      </p:pic>
      <p:pic>
        <p:nvPicPr>
          <p:cNvPr id="21" name="图片 20">
            <a:extLst>
              <a:ext uri="{FF2B5EF4-FFF2-40B4-BE49-F238E27FC236}">
                <a16:creationId xmlns:a16="http://schemas.microsoft.com/office/drawing/2014/main" id="{E3DBB5CD-1336-729D-9914-084A5EDB39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4" name="文本框 3">
            <a:extLst>
              <a:ext uri="{FF2B5EF4-FFF2-40B4-BE49-F238E27FC236}">
                <a16:creationId xmlns:a16="http://schemas.microsoft.com/office/drawing/2014/main" id="{703596BE-F644-ACB8-3B9D-0A27955FC1AC}"/>
              </a:ext>
            </a:extLst>
          </p:cNvPr>
          <p:cNvSpPr txBox="1"/>
          <p:nvPr/>
        </p:nvSpPr>
        <p:spPr>
          <a:xfrm>
            <a:off x="251520" y="96164"/>
            <a:ext cx="2664296"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Installation notes</a:t>
            </a:r>
            <a:endParaRPr lang="en-US"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Montavimo ypatumai</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3" name="Paveikslėlis 2">
            <a:extLst>
              <a:ext uri="{FF2B5EF4-FFF2-40B4-BE49-F238E27FC236}">
                <a16:creationId xmlns:a16="http://schemas.microsoft.com/office/drawing/2014/main" id="{594139FA-4EFF-7654-59C5-A4DAD1C7DB1B}"/>
              </a:ext>
            </a:extLst>
          </p:cNvPr>
          <p:cNvPicPr>
            <a:picLocks noChangeAspect="1"/>
          </p:cNvPicPr>
          <p:nvPr/>
        </p:nvPicPr>
        <p:blipFill>
          <a:blip r:embed="rId5"/>
          <a:stretch>
            <a:fillRect/>
          </a:stretch>
        </p:blipFill>
        <p:spPr>
          <a:xfrm>
            <a:off x="2810246" y="775362"/>
            <a:ext cx="3177169" cy="2580353"/>
          </a:xfrm>
          <a:prstGeom prst="rect">
            <a:avLst/>
          </a:prstGeom>
        </p:spPr>
      </p:pic>
      <p:sp>
        <p:nvSpPr>
          <p:cNvPr id="5" name="文本框 18">
            <a:extLst>
              <a:ext uri="{FF2B5EF4-FFF2-40B4-BE49-F238E27FC236}">
                <a16:creationId xmlns:a16="http://schemas.microsoft.com/office/drawing/2014/main" id="{C8C5AFAC-7446-5E1B-63F0-E7E6217F058F}"/>
              </a:ext>
            </a:extLst>
          </p:cNvPr>
          <p:cNvSpPr txBox="1"/>
          <p:nvPr/>
        </p:nvSpPr>
        <p:spPr>
          <a:xfrm>
            <a:off x="2435195" y="775362"/>
            <a:ext cx="1681645" cy="338554"/>
          </a:xfrm>
          <a:prstGeom prst="rect">
            <a:avLst/>
          </a:prstGeom>
          <a:noFill/>
        </p:spPr>
        <p:txBody>
          <a:bodyPr wrap="square" rtlCol="0">
            <a:spAutoFit/>
          </a:bodyPr>
          <a:lstStyle/>
          <a:p>
            <a:pPr algn="ctr"/>
            <a:r>
              <a:rPr lang="en-US" sz="800" dirty="0">
                <a:latin typeface="Arial" panose="020B0604020202020204" pitchFamily="34" charset="0"/>
                <a:ea typeface="微软雅黑" panose="020B0503020204020204" pitchFamily="34" charset="-122"/>
                <a:cs typeface="Arial" panose="020B0604020202020204" pitchFamily="34" charset="0"/>
                <a:sym typeface="+mn-ea"/>
              </a:rPr>
              <a:t>Axis line of ventilator motors</a:t>
            </a:r>
            <a:endParaRPr lang="lt-LT" sz="8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sz="800" noProof="0" dirty="0">
                <a:latin typeface="Arial" panose="020B0604020202020204" pitchFamily="34" charset="0"/>
                <a:ea typeface="微软雅黑" panose="020B0503020204020204" pitchFamily="34" charset="-122"/>
                <a:cs typeface="Arial" panose="020B0604020202020204" pitchFamily="34" charset="0"/>
                <a:sym typeface="+mn-ea"/>
              </a:rPr>
              <a:t>Ventiliatorių variklių ašies linija</a:t>
            </a:r>
          </a:p>
        </p:txBody>
      </p:sp>
      <p:cxnSp>
        <p:nvCxnSpPr>
          <p:cNvPr id="6" name="直接连接符 22">
            <a:extLst>
              <a:ext uri="{FF2B5EF4-FFF2-40B4-BE49-F238E27FC236}">
                <a16:creationId xmlns:a16="http://schemas.microsoft.com/office/drawing/2014/main" id="{16C3AEF9-0496-7B85-3DAB-F9CACB92E036}"/>
              </a:ext>
            </a:extLst>
          </p:cNvPr>
          <p:cNvCxnSpPr>
            <a:cxnSpLocks/>
            <a:stCxn id="5" idx="2"/>
          </p:cNvCxnSpPr>
          <p:nvPr/>
        </p:nvCxnSpPr>
        <p:spPr>
          <a:xfrm flipH="1">
            <a:off x="3140549" y="1113916"/>
            <a:ext cx="135469" cy="951623"/>
          </a:xfrm>
          <a:prstGeom prst="line">
            <a:avLst/>
          </a:prstGeom>
          <a:ln w="12700" cmpd="sng">
            <a:solidFill>
              <a:schemeClr val="bg1">
                <a:lumMod val="85000"/>
              </a:schemeClr>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29" name="Paveikslėlis 28">
            <a:extLst>
              <a:ext uri="{FF2B5EF4-FFF2-40B4-BE49-F238E27FC236}">
                <a16:creationId xmlns:a16="http://schemas.microsoft.com/office/drawing/2014/main" id="{4343342F-36C8-FD1A-0534-3630404E1CCC}"/>
              </a:ext>
            </a:extLst>
          </p:cNvPr>
          <p:cNvPicPr>
            <a:picLocks noChangeAspect="1"/>
          </p:cNvPicPr>
          <p:nvPr/>
        </p:nvPicPr>
        <p:blipFill>
          <a:blip r:embed="rId6"/>
          <a:stretch>
            <a:fillRect/>
          </a:stretch>
        </p:blipFill>
        <p:spPr>
          <a:xfrm>
            <a:off x="135702" y="1011309"/>
            <a:ext cx="481172" cy="212668"/>
          </a:xfrm>
          <a:prstGeom prst="rect">
            <a:avLst/>
          </a:prstGeom>
        </p:spPr>
      </p:pic>
      <p:pic>
        <p:nvPicPr>
          <p:cNvPr id="31" name="Paveikslėlis 30">
            <a:extLst>
              <a:ext uri="{FF2B5EF4-FFF2-40B4-BE49-F238E27FC236}">
                <a16:creationId xmlns:a16="http://schemas.microsoft.com/office/drawing/2014/main" id="{59316D8D-D102-0AC6-BE51-497CDCCCBB7C}"/>
              </a:ext>
            </a:extLst>
          </p:cNvPr>
          <p:cNvPicPr>
            <a:picLocks noChangeAspect="1"/>
          </p:cNvPicPr>
          <p:nvPr/>
        </p:nvPicPr>
        <p:blipFill>
          <a:blip r:embed="rId6"/>
          <a:stretch>
            <a:fillRect/>
          </a:stretch>
        </p:blipFill>
        <p:spPr>
          <a:xfrm>
            <a:off x="135702" y="1852871"/>
            <a:ext cx="481172" cy="212668"/>
          </a:xfrm>
          <a:prstGeom prst="rect">
            <a:avLst/>
          </a:prstGeom>
        </p:spPr>
      </p:pic>
      <p:pic>
        <p:nvPicPr>
          <p:cNvPr id="32" name="Paveikslėlis 31">
            <a:extLst>
              <a:ext uri="{FF2B5EF4-FFF2-40B4-BE49-F238E27FC236}">
                <a16:creationId xmlns:a16="http://schemas.microsoft.com/office/drawing/2014/main" id="{C718693C-7F9E-90D8-51C0-3686193B4FD8}"/>
              </a:ext>
            </a:extLst>
          </p:cNvPr>
          <p:cNvPicPr>
            <a:picLocks noChangeAspect="1"/>
          </p:cNvPicPr>
          <p:nvPr/>
        </p:nvPicPr>
        <p:blipFill>
          <a:blip r:embed="rId6"/>
          <a:stretch>
            <a:fillRect/>
          </a:stretch>
        </p:blipFill>
        <p:spPr>
          <a:xfrm>
            <a:off x="129818" y="3084062"/>
            <a:ext cx="481172" cy="212668"/>
          </a:xfrm>
          <a:prstGeom prst="rect">
            <a:avLst/>
          </a:prstGeom>
        </p:spPr>
      </p:pic>
      <p:pic>
        <p:nvPicPr>
          <p:cNvPr id="33" name="Picture 6" descr="Admittance, Entry, Prohibited, Forbidden, Not Allowed, Sign, Symbol, Icon,  png | PNGWing">
            <a:extLst>
              <a:ext uri="{FF2B5EF4-FFF2-40B4-BE49-F238E27FC236}">
                <a16:creationId xmlns:a16="http://schemas.microsoft.com/office/drawing/2014/main" id="{E67E0F7C-E595-23BD-B351-BEA7868807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4028" y="3458064"/>
            <a:ext cx="265718" cy="26571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1924A66-3383-2061-082D-F179541DD260}"/>
              </a:ext>
            </a:extLst>
          </p:cNvPr>
          <p:cNvSpPr txBox="1"/>
          <p:nvPr/>
        </p:nvSpPr>
        <p:spPr>
          <a:xfrm>
            <a:off x="2330947" y="4566542"/>
            <a:ext cx="728885" cy="338554"/>
          </a:xfrm>
          <a:prstGeom prst="rect">
            <a:avLst/>
          </a:prstGeom>
          <a:noFill/>
        </p:spPr>
        <p:txBody>
          <a:bodyPr wrap="square">
            <a:spAutoFit/>
          </a:bodyPr>
          <a:lstStyle/>
          <a:p>
            <a:r>
              <a:rPr lang="en-US" sz="800" noProof="0" dirty="0">
                <a:latin typeface="Arial" panose="020B0604020202020204" pitchFamily="34" charset="0"/>
                <a:cs typeface="Arial" panose="020B0604020202020204" pitchFamily="34" charset="0"/>
              </a:rPr>
              <a:t>On Wall </a:t>
            </a:r>
          </a:p>
          <a:p>
            <a:r>
              <a:rPr lang="lt-LT" sz="800" dirty="0">
                <a:latin typeface="Arial" panose="020B0604020202020204" pitchFamily="34" charset="0"/>
                <a:cs typeface="Arial" panose="020B0604020202020204" pitchFamily="34" charset="0"/>
              </a:rPr>
              <a:t>Ant sienos</a:t>
            </a:r>
          </a:p>
        </p:txBody>
      </p:sp>
      <p:cxnSp>
        <p:nvCxnSpPr>
          <p:cNvPr id="40" name="直接连接符 22">
            <a:extLst>
              <a:ext uri="{FF2B5EF4-FFF2-40B4-BE49-F238E27FC236}">
                <a16:creationId xmlns:a16="http://schemas.microsoft.com/office/drawing/2014/main" id="{4BBB9FC2-DB59-65B0-411F-5AE5C200815B}"/>
              </a:ext>
            </a:extLst>
          </p:cNvPr>
          <p:cNvCxnSpPr>
            <a:cxnSpLocks/>
            <a:stCxn id="39" idx="1"/>
          </p:cNvCxnSpPr>
          <p:nvPr/>
        </p:nvCxnSpPr>
        <p:spPr>
          <a:xfrm flipH="1">
            <a:off x="2070932" y="4735819"/>
            <a:ext cx="260015" cy="129061"/>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5" name="直接连接符 22">
            <a:extLst>
              <a:ext uri="{FF2B5EF4-FFF2-40B4-BE49-F238E27FC236}">
                <a16:creationId xmlns:a16="http://schemas.microsoft.com/office/drawing/2014/main" id="{AD3F7463-BD8E-6B06-224B-E8C74FF5520B}"/>
              </a:ext>
            </a:extLst>
          </p:cNvPr>
          <p:cNvCxnSpPr>
            <a:cxnSpLocks/>
            <a:stCxn id="5" idx="2"/>
          </p:cNvCxnSpPr>
          <p:nvPr/>
        </p:nvCxnSpPr>
        <p:spPr>
          <a:xfrm flipH="1">
            <a:off x="2045587" y="1113916"/>
            <a:ext cx="1230431" cy="1532738"/>
          </a:xfrm>
          <a:prstGeom prst="line">
            <a:avLst/>
          </a:prstGeom>
          <a:ln w="12700" cmpd="sng">
            <a:solidFill>
              <a:schemeClr val="bg1">
                <a:lumMod val="85000"/>
              </a:schemeClr>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6" name="直接连接符 22">
            <a:extLst>
              <a:ext uri="{FF2B5EF4-FFF2-40B4-BE49-F238E27FC236}">
                <a16:creationId xmlns:a16="http://schemas.microsoft.com/office/drawing/2014/main" id="{2D907021-18CD-5B1B-F5E1-3DF695E33E8A}"/>
              </a:ext>
            </a:extLst>
          </p:cNvPr>
          <p:cNvCxnSpPr>
            <a:cxnSpLocks/>
            <a:stCxn id="5" idx="2"/>
          </p:cNvCxnSpPr>
          <p:nvPr/>
        </p:nvCxnSpPr>
        <p:spPr>
          <a:xfrm flipH="1">
            <a:off x="2034675" y="1113916"/>
            <a:ext cx="1241343" cy="3042010"/>
          </a:xfrm>
          <a:prstGeom prst="line">
            <a:avLst/>
          </a:prstGeom>
          <a:ln w="12700" cmpd="sng">
            <a:solidFill>
              <a:schemeClr val="bg1">
                <a:lumMod val="85000"/>
              </a:schemeClr>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直接连接符 22">
            <a:extLst>
              <a:ext uri="{FF2B5EF4-FFF2-40B4-BE49-F238E27FC236}">
                <a16:creationId xmlns:a16="http://schemas.microsoft.com/office/drawing/2014/main" id="{DFCE4EAF-682E-4123-0E64-6B034AD6CD56}"/>
              </a:ext>
            </a:extLst>
          </p:cNvPr>
          <p:cNvCxnSpPr>
            <a:cxnSpLocks/>
            <a:stCxn id="5" idx="2"/>
          </p:cNvCxnSpPr>
          <p:nvPr/>
        </p:nvCxnSpPr>
        <p:spPr>
          <a:xfrm flipH="1">
            <a:off x="2049953" y="1113916"/>
            <a:ext cx="1226065" cy="390346"/>
          </a:xfrm>
          <a:prstGeom prst="line">
            <a:avLst/>
          </a:prstGeom>
          <a:ln w="12700" cmpd="sng">
            <a:solidFill>
              <a:schemeClr val="bg1">
                <a:lumMod val="85000"/>
              </a:schemeClr>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08C6AEFA-53B8-8D51-D389-1D4028314B59}"/>
              </a:ext>
            </a:extLst>
          </p:cNvPr>
          <p:cNvSpPr txBox="1"/>
          <p:nvPr/>
        </p:nvSpPr>
        <p:spPr>
          <a:xfrm>
            <a:off x="5087383" y="4665258"/>
            <a:ext cx="1872209" cy="338554"/>
          </a:xfrm>
          <a:prstGeom prst="rect">
            <a:avLst/>
          </a:prstGeom>
          <a:noFill/>
        </p:spPr>
        <p:txBody>
          <a:bodyPr wrap="square">
            <a:spAutoFit/>
          </a:bodyPr>
          <a:lstStyle/>
          <a:p>
            <a:r>
              <a:rPr lang="en-US" sz="800" dirty="0"/>
              <a:t>On wall in this way prohibited </a:t>
            </a:r>
          </a:p>
          <a:p>
            <a:r>
              <a:rPr lang="lt-LT" sz="800" noProof="0" dirty="0"/>
              <a:t>Ant sienos tokiu būdu draudžiama</a:t>
            </a:r>
          </a:p>
        </p:txBody>
      </p:sp>
      <p:cxnSp>
        <p:nvCxnSpPr>
          <p:cNvPr id="57" name="直接连接符 22">
            <a:extLst>
              <a:ext uri="{FF2B5EF4-FFF2-40B4-BE49-F238E27FC236}">
                <a16:creationId xmlns:a16="http://schemas.microsoft.com/office/drawing/2014/main" id="{930F55C4-44D5-A372-31A3-B65B1EF87256}"/>
              </a:ext>
            </a:extLst>
          </p:cNvPr>
          <p:cNvCxnSpPr>
            <a:cxnSpLocks/>
            <a:endCxn id="56" idx="1"/>
          </p:cNvCxnSpPr>
          <p:nvPr/>
        </p:nvCxnSpPr>
        <p:spPr>
          <a:xfrm flipV="1">
            <a:off x="4834059" y="4834535"/>
            <a:ext cx="253324" cy="74527"/>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6F9A098-BA2F-F6A2-F25F-88AC3FE0AB4B}"/>
              </a:ext>
            </a:extLst>
          </p:cNvPr>
          <p:cNvSpPr txBox="1"/>
          <p:nvPr/>
        </p:nvSpPr>
        <p:spPr>
          <a:xfrm>
            <a:off x="1709125" y="770349"/>
            <a:ext cx="648072" cy="338554"/>
          </a:xfrm>
          <a:prstGeom prst="rect">
            <a:avLst/>
          </a:prstGeom>
          <a:noFill/>
        </p:spPr>
        <p:txBody>
          <a:bodyPr wrap="square">
            <a:spAutoFit/>
          </a:bodyPr>
          <a:lstStyle/>
          <a:p>
            <a:r>
              <a:rPr lang="en-US" sz="800" noProof="0" dirty="0">
                <a:latin typeface="Arial" panose="020B0604020202020204" pitchFamily="34" charset="0"/>
                <a:cs typeface="Arial" panose="020B0604020202020204" pitchFamily="34" charset="0"/>
              </a:rPr>
              <a:t>Ceiling</a:t>
            </a:r>
          </a:p>
          <a:p>
            <a:r>
              <a:rPr lang="lt-LT" sz="800" dirty="0">
                <a:latin typeface="Arial" panose="020B0604020202020204" pitchFamily="34" charset="0"/>
                <a:cs typeface="Arial" panose="020B0604020202020204" pitchFamily="34" charset="0"/>
              </a:rPr>
              <a:t>Palubėje</a:t>
            </a:r>
          </a:p>
        </p:txBody>
      </p:sp>
      <p:cxnSp>
        <p:nvCxnSpPr>
          <p:cNvPr id="64" name="直接连接符 22">
            <a:extLst>
              <a:ext uri="{FF2B5EF4-FFF2-40B4-BE49-F238E27FC236}">
                <a16:creationId xmlns:a16="http://schemas.microsoft.com/office/drawing/2014/main" id="{4BA748C5-2CBA-B625-EB8E-1AF58CFAF612}"/>
              </a:ext>
            </a:extLst>
          </p:cNvPr>
          <p:cNvCxnSpPr>
            <a:cxnSpLocks/>
            <a:stCxn id="63" idx="1"/>
          </p:cNvCxnSpPr>
          <p:nvPr/>
        </p:nvCxnSpPr>
        <p:spPr>
          <a:xfrm flipH="1">
            <a:off x="1299161" y="939626"/>
            <a:ext cx="409964" cy="350820"/>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D07031F4-32F4-C3D7-72B7-0EC418CB49E2}"/>
              </a:ext>
            </a:extLst>
          </p:cNvPr>
          <p:cNvSpPr txBox="1"/>
          <p:nvPr/>
        </p:nvSpPr>
        <p:spPr>
          <a:xfrm>
            <a:off x="1958370" y="1772104"/>
            <a:ext cx="648072" cy="338554"/>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Attic</a:t>
            </a:r>
            <a:endParaRPr lang="en-US" sz="800" noProof="0" dirty="0">
              <a:latin typeface="Arial" panose="020B0604020202020204" pitchFamily="34" charset="0"/>
              <a:cs typeface="Arial" panose="020B0604020202020204" pitchFamily="34" charset="0"/>
            </a:endParaRPr>
          </a:p>
          <a:p>
            <a:r>
              <a:rPr lang="lt-LT" sz="800" dirty="0">
                <a:latin typeface="Arial" panose="020B0604020202020204" pitchFamily="34" charset="0"/>
                <a:cs typeface="Arial" panose="020B0604020202020204" pitchFamily="34" charset="0"/>
              </a:rPr>
              <a:t>Pastogėje</a:t>
            </a:r>
          </a:p>
        </p:txBody>
      </p:sp>
      <p:cxnSp>
        <p:nvCxnSpPr>
          <p:cNvPr id="68" name="直接连接符 22">
            <a:extLst>
              <a:ext uri="{FF2B5EF4-FFF2-40B4-BE49-F238E27FC236}">
                <a16:creationId xmlns:a16="http://schemas.microsoft.com/office/drawing/2014/main" id="{880B6DD6-5F0D-878F-5467-7C42EF63F9F8}"/>
              </a:ext>
            </a:extLst>
          </p:cNvPr>
          <p:cNvCxnSpPr>
            <a:cxnSpLocks/>
            <a:stCxn id="67" idx="1"/>
          </p:cNvCxnSpPr>
          <p:nvPr/>
        </p:nvCxnSpPr>
        <p:spPr>
          <a:xfrm flipH="1">
            <a:off x="1561242" y="1941381"/>
            <a:ext cx="397128" cy="281080"/>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867C468-AEB9-C2FC-17C6-A8E0252F9644}"/>
              </a:ext>
            </a:extLst>
          </p:cNvPr>
          <p:cNvSpPr txBox="1"/>
          <p:nvPr/>
        </p:nvSpPr>
        <p:spPr>
          <a:xfrm>
            <a:off x="5991780" y="713615"/>
            <a:ext cx="3116723" cy="1815882"/>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The device can be mounted on the ceiling, on the wall, or on the attic wall. However, it is crucial to ensure that the axis line of the ventilator motors always remains in a horizontal position. Tilting this line may negatively affect the service life of the ventilator motors</a:t>
            </a:r>
            <a:endParaRPr lang="lt-LT" sz="1400"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BB2E21F5-38DD-E09A-BAA0-AA3CBF4AB51C}"/>
              </a:ext>
            </a:extLst>
          </p:cNvPr>
          <p:cNvSpPr txBox="1"/>
          <p:nvPr/>
        </p:nvSpPr>
        <p:spPr>
          <a:xfrm>
            <a:off x="5989430" y="2556068"/>
            <a:ext cx="3119074" cy="1815882"/>
          </a:xfrm>
          <a:prstGeom prst="rect">
            <a:avLst/>
          </a:prstGeom>
          <a:noFill/>
        </p:spPr>
        <p:txBody>
          <a:bodyPr wrap="square">
            <a:spAutoFit/>
          </a:bodyPr>
          <a:lstStyle/>
          <a:p>
            <a:r>
              <a:rPr lang="lt-LT" sz="1400" dirty="0">
                <a:latin typeface="Arial" panose="020B0604020202020204" pitchFamily="34" charset="0"/>
                <a:cs typeface="Arial" panose="020B0604020202020204" pitchFamily="34" charset="0"/>
              </a:rPr>
              <a:t>Įrenginys gali būti montuojamas lubose, ant sienos arba palėpės sienoje. Tačiau būtina užtikrinti, kad ventiliatorių variklių ašinė linija visada liktų griežtai horizontalioje padėtyje. Šios linijos nukrypimas nuo horizontalės gali neigiamai paveikti ventiliatorių variklių tarnavimo laiką.</a:t>
            </a:r>
          </a:p>
        </p:txBody>
      </p:sp>
    </p:spTree>
    <p:extLst>
      <p:ext uri="{BB962C8B-B14F-4D97-AF65-F5344CB8AC3E}">
        <p14:creationId xmlns:p14="http://schemas.microsoft.com/office/powerpoint/2010/main" val="40039533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05489-C192-3557-DFA4-E0E1EFA08011}"/>
            </a:ext>
          </a:extLst>
        </p:cNvPr>
        <p:cNvGrpSpPr/>
        <p:nvPr/>
      </p:nvGrpSpPr>
      <p:grpSpPr>
        <a:xfrm>
          <a:off x="0" y="0"/>
          <a:ext cx="0" cy="0"/>
          <a:chOff x="0" y="0"/>
          <a:chExt cx="0" cy="0"/>
        </a:xfrm>
      </p:grpSpPr>
      <p:pic>
        <p:nvPicPr>
          <p:cNvPr id="5" name="Paveikslėlis 4">
            <a:extLst>
              <a:ext uri="{FF2B5EF4-FFF2-40B4-BE49-F238E27FC236}">
                <a16:creationId xmlns:a16="http://schemas.microsoft.com/office/drawing/2014/main" id="{F00A178D-E0AB-DAC1-20AF-30C458A4B836}"/>
              </a:ext>
            </a:extLst>
          </p:cNvPr>
          <p:cNvPicPr>
            <a:picLocks noChangeAspect="1"/>
          </p:cNvPicPr>
          <p:nvPr/>
        </p:nvPicPr>
        <p:blipFill>
          <a:blip r:embed="rId2"/>
          <a:stretch>
            <a:fillRect/>
          </a:stretch>
        </p:blipFill>
        <p:spPr>
          <a:xfrm>
            <a:off x="1239253" y="903610"/>
            <a:ext cx="2535107" cy="4116412"/>
          </a:xfrm>
          <a:prstGeom prst="rect">
            <a:avLst/>
          </a:prstGeom>
        </p:spPr>
      </p:pic>
      <p:pic>
        <p:nvPicPr>
          <p:cNvPr id="21" name="图片 20">
            <a:extLst>
              <a:ext uri="{FF2B5EF4-FFF2-40B4-BE49-F238E27FC236}">
                <a16:creationId xmlns:a16="http://schemas.microsoft.com/office/drawing/2014/main" id="{ED2A174D-5B1F-8B81-743E-76C893724C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4" name="文本框 3">
            <a:extLst>
              <a:ext uri="{FF2B5EF4-FFF2-40B4-BE49-F238E27FC236}">
                <a16:creationId xmlns:a16="http://schemas.microsoft.com/office/drawing/2014/main" id="{D9C323E0-E0EE-98AE-38B9-905FA0A8E269}"/>
              </a:ext>
            </a:extLst>
          </p:cNvPr>
          <p:cNvSpPr txBox="1"/>
          <p:nvPr/>
        </p:nvSpPr>
        <p:spPr>
          <a:xfrm>
            <a:off x="251520" y="96164"/>
            <a:ext cx="3960440"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Installation notes</a:t>
            </a:r>
            <a:endParaRPr lang="en-US"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Montavimo ypatumai</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6" name="TextBox 5">
            <a:extLst>
              <a:ext uri="{FF2B5EF4-FFF2-40B4-BE49-F238E27FC236}">
                <a16:creationId xmlns:a16="http://schemas.microsoft.com/office/drawing/2014/main" id="{036098AB-AACD-7EE8-3226-9F56CDF5959E}"/>
              </a:ext>
            </a:extLst>
          </p:cNvPr>
          <p:cNvSpPr txBox="1"/>
          <p:nvPr/>
        </p:nvSpPr>
        <p:spPr>
          <a:xfrm>
            <a:off x="755576" y="3164913"/>
            <a:ext cx="728885" cy="338554"/>
          </a:xfrm>
          <a:prstGeom prst="rect">
            <a:avLst/>
          </a:prstGeom>
          <a:noFill/>
        </p:spPr>
        <p:txBody>
          <a:bodyPr wrap="square">
            <a:spAutoFit/>
          </a:bodyPr>
          <a:lstStyle/>
          <a:p>
            <a:r>
              <a:rPr lang="en-US" sz="800" noProof="0" dirty="0">
                <a:latin typeface="Arial" panose="020B0604020202020204" pitchFamily="34" charset="0"/>
                <a:cs typeface="Arial" panose="020B0604020202020204" pitchFamily="34" charset="0"/>
              </a:rPr>
              <a:t>Flipped</a:t>
            </a:r>
          </a:p>
          <a:p>
            <a:r>
              <a:rPr lang="lt-LT" sz="800" dirty="0">
                <a:latin typeface="Arial" panose="020B0604020202020204" pitchFamily="34" charset="0"/>
                <a:cs typeface="Arial" panose="020B0604020202020204" pitchFamily="34" charset="0"/>
              </a:rPr>
              <a:t>Apverstas</a:t>
            </a:r>
          </a:p>
        </p:txBody>
      </p:sp>
      <p:cxnSp>
        <p:nvCxnSpPr>
          <p:cNvPr id="7" name="直接连接符 22">
            <a:extLst>
              <a:ext uri="{FF2B5EF4-FFF2-40B4-BE49-F238E27FC236}">
                <a16:creationId xmlns:a16="http://schemas.microsoft.com/office/drawing/2014/main" id="{62E2D4B1-16AC-78E5-8CE2-F85BAC046545}"/>
              </a:ext>
            </a:extLst>
          </p:cNvPr>
          <p:cNvCxnSpPr>
            <a:cxnSpLocks/>
          </p:cNvCxnSpPr>
          <p:nvPr/>
        </p:nvCxnSpPr>
        <p:spPr>
          <a:xfrm>
            <a:off x="1115616" y="3520203"/>
            <a:ext cx="648072" cy="292782"/>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DEA3C64-6B82-21A7-710F-0E6F109BF4A8}"/>
              </a:ext>
            </a:extLst>
          </p:cNvPr>
          <p:cNvSpPr txBox="1"/>
          <p:nvPr/>
        </p:nvSpPr>
        <p:spPr>
          <a:xfrm>
            <a:off x="87125" y="1776250"/>
            <a:ext cx="1152128" cy="338554"/>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Normal installation</a:t>
            </a:r>
            <a:r>
              <a:rPr lang="en-US" sz="800" noProof="0" dirty="0">
                <a:latin typeface="Arial" panose="020B0604020202020204" pitchFamily="34" charset="0"/>
                <a:cs typeface="Arial" panose="020B0604020202020204" pitchFamily="34" charset="0"/>
              </a:rPr>
              <a:t> </a:t>
            </a:r>
          </a:p>
          <a:p>
            <a:r>
              <a:rPr lang="lt-LT" sz="800" dirty="0">
                <a:latin typeface="Arial" panose="020B0604020202020204" pitchFamily="34" charset="0"/>
                <a:cs typeface="Arial" panose="020B0604020202020204" pitchFamily="34" charset="0"/>
              </a:rPr>
              <a:t>Įprastas montavimas</a:t>
            </a:r>
          </a:p>
        </p:txBody>
      </p:sp>
      <p:cxnSp>
        <p:nvCxnSpPr>
          <p:cNvPr id="9" name="直接连接符 22">
            <a:extLst>
              <a:ext uri="{FF2B5EF4-FFF2-40B4-BE49-F238E27FC236}">
                <a16:creationId xmlns:a16="http://schemas.microsoft.com/office/drawing/2014/main" id="{D9C7B1C8-3FF9-6347-2B13-0B3A06C16B0D}"/>
              </a:ext>
            </a:extLst>
          </p:cNvPr>
          <p:cNvCxnSpPr>
            <a:cxnSpLocks/>
            <a:endCxn id="8" idx="3"/>
          </p:cNvCxnSpPr>
          <p:nvPr/>
        </p:nvCxnSpPr>
        <p:spPr>
          <a:xfrm flipH="1">
            <a:off x="1239253" y="1759514"/>
            <a:ext cx="483677" cy="186013"/>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7F4DF66-E91E-E4F1-4745-41D5CC28B8EC}"/>
              </a:ext>
            </a:extLst>
          </p:cNvPr>
          <p:cNvSpPr txBox="1"/>
          <p:nvPr/>
        </p:nvSpPr>
        <p:spPr>
          <a:xfrm>
            <a:off x="4005219" y="863281"/>
            <a:ext cx="4572000" cy="738664"/>
          </a:xfrm>
          <a:prstGeom prst="rect">
            <a:avLst/>
          </a:prstGeom>
          <a:noFill/>
        </p:spPr>
        <p:txBody>
          <a:bodyPr wrap="square">
            <a:spAutoFit/>
          </a:bodyPr>
          <a:lstStyle/>
          <a:p>
            <a:r>
              <a:rPr lang="en-US" sz="1400" dirty="0"/>
              <a:t>This unit is not limited to right-hand installation. Due to the absence of condensate, it can be flipped.</a:t>
            </a:r>
            <a:endParaRPr lang="lt-LT" sz="1400" dirty="0"/>
          </a:p>
        </p:txBody>
      </p:sp>
      <p:sp>
        <p:nvSpPr>
          <p:cNvPr id="23" name="TextBox 22">
            <a:extLst>
              <a:ext uri="{FF2B5EF4-FFF2-40B4-BE49-F238E27FC236}">
                <a16:creationId xmlns:a16="http://schemas.microsoft.com/office/drawing/2014/main" id="{21C04FBB-17CF-63C1-B9D7-533135B599C6}"/>
              </a:ext>
            </a:extLst>
          </p:cNvPr>
          <p:cNvSpPr txBox="1"/>
          <p:nvPr/>
        </p:nvSpPr>
        <p:spPr>
          <a:xfrm>
            <a:off x="4005219" y="1617062"/>
            <a:ext cx="4572000" cy="738664"/>
          </a:xfrm>
          <a:prstGeom prst="rect">
            <a:avLst/>
          </a:prstGeom>
          <a:noFill/>
        </p:spPr>
        <p:txBody>
          <a:bodyPr wrap="square">
            <a:spAutoFit/>
          </a:bodyPr>
          <a:lstStyle/>
          <a:p>
            <a:r>
              <a:rPr lang="lt-LT" sz="1400" dirty="0"/>
              <a:t>Yra tik dešininė versija? Ne: galima apversti nes nėra kondensato. Svarbu tik palikti prieigą aptarnavimui. </a:t>
            </a:r>
          </a:p>
        </p:txBody>
      </p:sp>
      <p:pic>
        <p:nvPicPr>
          <p:cNvPr id="26" name="Paveikslėlis 25">
            <a:extLst>
              <a:ext uri="{FF2B5EF4-FFF2-40B4-BE49-F238E27FC236}">
                <a16:creationId xmlns:a16="http://schemas.microsoft.com/office/drawing/2014/main" id="{8526F84F-E5CB-C76A-DF06-934233537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448" y="3109946"/>
            <a:ext cx="4055542" cy="1907033"/>
          </a:xfrm>
          <a:prstGeom prst="rect">
            <a:avLst/>
          </a:prstGeom>
        </p:spPr>
      </p:pic>
      <p:sp>
        <p:nvSpPr>
          <p:cNvPr id="28" name="TextBox 27">
            <a:extLst>
              <a:ext uri="{FF2B5EF4-FFF2-40B4-BE49-F238E27FC236}">
                <a16:creationId xmlns:a16="http://schemas.microsoft.com/office/drawing/2014/main" id="{C71E065F-2BD2-601C-E258-9B6C8A1CF792}"/>
              </a:ext>
            </a:extLst>
          </p:cNvPr>
          <p:cNvSpPr txBox="1"/>
          <p:nvPr/>
        </p:nvSpPr>
        <p:spPr>
          <a:xfrm>
            <a:off x="4005219" y="2638948"/>
            <a:ext cx="4572000" cy="461665"/>
          </a:xfrm>
          <a:prstGeom prst="rect">
            <a:avLst/>
          </a:prstGeom>
          <a:noFill/>
        </p:spPr>
        <p:txBody>
          <a:bodyPr wrap="square">
            <a:spAutoFit/>
          </a:bodyPr>
          <a:lstStyle/>
          <a:p>
            <a:r>
              <a:rPr lang="lt-LT" sz="1200" dirty="0">
                <a:latin typeface="Arial" panose="020B0604020202020204" pitchFamily="34" charset="0"/>
                <a:cs typeface="Arial" panose="020B0604020202020204" pitchFamily="34" charset="0"/>
              </a:rPr>
              <a:t>Taip pat yra papildomos lauko/išmetimo oro angos skirtingoms montavimo pozicijoms (OA/EA)</a:t>
            </a:r>
          </a:p>
        </p:txBody>
      </p:sp>
      <p:sp>
        <p:nvSpPr>
          <p:cNvPr id="30" name="TextBox 29">
            <a:extLst>
              <a:ext uri="{FF2B5EF4-FFF2-40B4-BE49-F238E27FC236}">
                <a16:creationId xmlns:a16="http://schemas.microsoft.com/office/drawing/2014/main" id="{17C62E2D-FC79-9C4A-9E58-6708CAFDA3E8}"/>
              </a:ext>
            </a:extLst>
          </p:cNvPr>
          <p:cNvSpPr txBox="1"/>
          <p:nvPr/>
        </p:nvSpPr>
        <p:spPr>
          <a:xfrm>
            <a:off x="4005219" y="2361949"/>
            <a:ext cx="4954155" cy="276999"/>
          </a:xfrm>
          <a:prstGeom prst="rect">
            <a:avLst/>
          </a:prstGeom>
          <a:noFill/>
        </p:spPr>
        <p:txBody>
          <a:bodyPr wrap="square">
            <a:spAutoFit/>
          </a:bodyPr>
          <a:lstStyle/>
          <a:p>
            <a:r>
              <a:rPr lang="en-US" sz="1200" noProof="0" dirty="0">
                <a:latin typeface="Arial" panose="020B0604020202020204" pitchFamily="34" charset="0"/>
                <a:cs typeface="Arial" panose="020B0604020202020204" pitchFamily="34" charset="0"/>
              </a:rPr>
              <a:t>Also reserved air inlet/outlet for different installation position (OA/EA)</a:t>
            </a:r>
          </a:p>
        </p:txBody>
      </p:sp>
    </p:spTree>
    <p:extLst>
      <p:ext uri="{BB962C8B-B14F-4D97-AF65-F5344CB8AC3E}">
        <p14:creationId xmlns:p14="http://schemas.microsoft.com/office/powerpoint/2010/main" val="33441749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8A294-A406-62D1-7E94-3FC0645921B1}"/>
            </a:ext>
          </a:extLst>
        </p:cNvPr>
        <p:cNvGrpSpPr/>
        <p:nvPr/>
      </p:nvGrpSpPr>
      <p:grpSpPr>
        <a:xfrm>
          <a:off x="0" y="0"/>
          <a:ext cx="0" cy="0"/>
          <a:chOff x="0" y="0"/>
          <a:chExt cx="0" cy="0"/>
        </a:xfrm>
      </p:grpSpPr>
      <p:pic>
        <p:nvPicPr>
          <p:cNvPr id="21" name="图片 20">
            <a:extLst>
              <a:ext uri="{FF2B5EF4-FFF2-40B4-BE49-F238E27FC236}">
                <a16:creationId xmlns:a16="http://schemas.microsoft.com/office/drawing/2014/main" id="{0B46B71A-44A5-5646-2F6F-19549AF7FF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4" name="文本框 3">
            <a:extLst>
              <a:ext uri="{FF2B5EF4-FFF2-40B4-BE49-F238E27FC236}">
                <a16:creationId xmlns:a16="http://schemas.microsoft.com/office/drawing/2014/main" id="{E53388D9-4B5B-3760-B78F-8ACDC98F1C0C}"/>
              </a:ext>
            </a:extLst>
          </p:cNvPr>
          <p:cNvSpPr txBox="1"/>
          <p:nvPr/>
        </p:nvSpPr>
        <p:spPr>
          <a:xfrm>
            <a:off x="251520" y="96164"/>
            <a:ext cx="3960440"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Installation notes</a:t>
            </a:r>
            <a:endParaRPr lang="en-US"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Montavimo ypatumai</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2" name="图片 2">
            <a:extLst>
              <a:ext uri="{FF2B5EF4-FFF2-40B4-BE49-F238E27FC236}">
                <a16:creationId xmlns:a16="http://schemas.microsoft.com/office/drawing/2014/main" id="{3E48D787-A284-FACA-C074-FA17DEB77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91" y="843557"/>
            <a:ext cx="3274805" cy="1909526"/>
          </a:xfrm>
          <a:prstGeom prst="rect">
            <a:avLst/>
          </a:prstGeom>
          <a:ln>
            <a:noFill/>
          </a:ln>
          <a:effectLst>
            <a:outerShdw blurRad="292100" dist="139700" dir="2700000" algn="tl" rotWithShape="0">
              <a:srgbClr val="333333">
                <a:alpha val="65000"/>
              </a:srgbClr>
            </a:outerShdw>
          </a:effectLst>
        </p:spPr>
      </p:pic>
      <p:pic>
        <p:nvPicPr>
          <p:cNvPr id="5" name="Paveikslėlis 4">
            <a:extLst>
              <a:ext uri="{FF2B5EF4-FFF2-40B4-BE49-F238E27FC236}">
                <a16:creationId xmlns:a16="http://schemas.microsoft.com/office/drawing/2014/main" id="{068AD89A-6A53-6413-A649-5B78D8003A27}"/>
              </a:ext>
            </a:extLst>
          </p:cNvPr>
          <p:cNvPicPr>
            <a:picLocks noChangeAspect="1"/>
          </p:cNvPicPr>
          <p:nvPr/>
        </p:nvPicPr>
        <p:blipFill>
          <a:blip r:embed="rId4"/>
          <a:stretch>
            <a:fillRect/>
          </a:stretch>
        </p:blipFill>
        <p:spPr>
          <a:xfrm>
            <a:off x="368440" y="2753083"/>
            <a:ext cx="3267456" cy="2085170"/>
          </a:xfrm>
          <a:prstGeom prst="rect">
            <a:avLst/>
          </a:prstGeom>
        </p:spPr>
      </p:pic>
      <p:pic>
        <p:nvPicPr>
          <p:cNvPr id="7" name="Paveikslėlis 6">
            <a:extLst>
              <a:ext uri="{FF2B5EF4-FFF2-40B4-BE49-F238E27FC236}">
                <a16:creationId xmlns:a16="http://schemas.microsoft.com/office/drawing/2014/main" id="{BA63A171-F2E3-427D-749B-7B164CA8A238}"/>
              </a:ext>
            </a:extLst>
          </p:cNvPr>
          <p:cNvPicPr>
            <a:picLocks noChangeAspect="1"/>
          </p:cNvPicPr>
          <p:nvPr/>
        </p:nvPicPr>
        <p:blipFill>
          <a:blip r:embed="rId5"/>
          <a:stretch>
            <a:fillRect/>
          </a:stretch>
        </p:blipFill>
        <p:spPr>
          <a:xfrm>
            <a:off x="6228185" y="843557"/>
            <a:ext cx="2610707" cy="3994696"/>
          </a:xfrm>
          <a:prstGeom prst="rect">
            <a:avLst/>
          </a:prstGeom>
        </p:spPr>
      </p:pic>
      <p:sp>
        <p:nvSpPr>
          <p:cNvPr id="9" name="TextBox 8">
            <a:extLst>
              <a:ext uri="{FF2B5EF4-FFF2-40B4-BE49-F238E27FC236}">
                <a16:creationId xmlns:a16="http://schemas.microsoft.com/office/drawing/2014/main" id="{26ABE1C5-1F96-2F3E-D83C-0D2C54585237}"/>
              </a:ext>
            </a:extLst>
          </p:cNvPr>
          <p:cNvSpPr txBox="1"/>
          <p:nvPr/>
        </p:nvSpPr>
        <p:spPr>
          <a:xfrm>
            <a:off x="3779912" y="764693"/>
            <a:ext cx="2448272" cy="2031325"/>
          </a:xfrm>
          <a:prstGeom prst="rect">
            <a:avLst/>
          </a:prstGeom>
          <a:noFill/>
        </p:spPr>
        <p:txBody>
          <a:bodyPr wrap="square">
            <a:spAutoFit/>
          </a:bodyPr>
          <a:lstStyle/>
          <a:p>
            <a:r>
              <a:rPr lang="en-US" sz="1400" noProof="0" dirty="0">
                <a:latin typeface="Arial" panose="020B0604020202020204" pitchFamily="34" charset="0"/>
                <a:cs typeface="Arial" panose="020B0604020202020204" pitchFamily="34" charset="0"/>
              </a:rPr>
              <a:t>To achieve the required ventilation parameters, devices may be paired together and operated as a single unit through one controller. The pairing is done via an additional RS485 interface using a two wire cable.</a:t>
            </a:r>
          </a:p>
        </p:txBody>
      </p:sp>
      <p:sp>
        <p:nvSpPr>
          <p:cNvPr id="11" name="TextBox 10">
            <a:extLst>
              <a:ext uri="{FF2B5EF4-FFF2-40B4-BE49-F238E27FC236}">
                <a16:creationId xmlns:a16="http://schemas.microsoft.com/office/drawing/2014/main" id="{479C14A6-03BB-262F-E536-7EC0A21498B4}"/>
              </a:ext>
            </a:extLst>
          </p:cNvPr>
          <p:cNvSpPr txBox="1"/>
          <p:nvPr/>
        </p:nvSpPr>
        <p:spPr>
          <a:xfrm>
            <a:off x="3779911" y="3017520"/>
            <a:ext cx="2376265" cy="1815882"/>
          </a:xfrm>
          <a:prstGeom prst="rect">
            <a:avLst/>
          </a:prstGeom>
          <a:noFill/>
        </p:spPr>
        <p:txBody>
          <a:bodyPr wrap="square">
            <a:spAutoFit/>
          </a:bodyPr>
          <a:lstStyle/>
          <a:p>
            <a:r>
              <a:rPr lang="lt-LT" sz="1400" dirty="0">
                <a:latin typeface="Arial" panose="020B0604020202020204" pitchFamily="34" charset="0"/>
                <a:cs typeface="Arial" panose="020B0604020202020204" pitchFamily="34" charset="0"/>
              </a:rPr>
              <a:t>Norint pasiekti reikiamus vėdinimo parametrus įrenginius galima sujungti poromis ir valdyti kaip vieną sistemą vienu valdikliu. Sujungimas į porą atliekamas per RS485 sąsają dviejų gyslų kabeliu. </a:t>
            </a:r>
          </a:p>
        </p:txBody>
      </p:sp>
    </p:spTree>
    <p:extLst>
      <p:ext uri="{BB962C8B-B14F-4D97-AF65-F5344CB8AC3E}">
        <p14:creationId xmlns:p14="http://schemas.microsoft.com/office/powerpoint/2010/main" val="29318991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03A8D-B5FC-2A9F-B1FF-D3EDFF21CE31}"/>
            </a:ext>
          </a:extLst>
        </p:cNvPr>
        <p:cNvGrpSpPr/>
        <p:nvPr/>
      </p:nvGrpSpPr>
      <p:grpSpPr>
        <a:xfrm>
          <a:off x="0" y="0"/>
          <a:ext cx="0" cy="0"/>
          <a:chOff x="0" y="0"/>
          <a:chExt cx="0" cy="0"/>
        </a:xfrm>
      </p:grpSpPr>
      <p:pic>
        <p:nvPicPr>
          <p:cNvPr id="21" name="图片 20">
            <a:extLst>
              <a:ext uri="{FF2B5EF4-FFF2-40B4-BE49-F238E27FC236}">
                <a16:creationId xmlns:a16="http://schemas.microsoft.com/office/drawing/2014/main" id="{A28F5D45-97CC-E7A6-9007-5C13F8E5CD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4" name="文本框 3">
            <a:extLst>
              <a:ext uri="{FF2B5EF4-FFF2-40B4-BE49-F238E27FC236}">
                <a16:creationId xmlns:a16="http://schemas.microsoft.com/office/drawing/2014/main" id="{16E97F19-9DD3-72B8-F11A-AC5C271C8CFC}"/>
              </a:ext>
            </a:extLst>
          </p:cNvPr>
          <p:cNvSpPr txBox="1"/>
          <p:nvPr/>
        </p:nvSpPr>
        <p:spPr>
          <a:xfrm>
            <a:off x="251520" y="96164"/>
            <a:ext cx="3960440"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Installation notes</a:t>
            </a:r>
            <a:endParaRPr lang="en-US"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Montavimo ypatumai</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3" name="Paveikslėlis 2">
            <a:extLst>
              <a:ext uri="{FF2B5EF4-FFF2-40B4-BE49-F238E27FC236}">
                <a16:creationId xmlns:a16="http://schemas.microsoft.com/office/drawing/2014/main" id="{7AFAD257-655A-F70D-EE45-ED85669555E9}"/>
              </a:ext>
            </a:extLst>
          </p:cNvPr>
          <p:cNvPicPr>
            <a:picLocks noChangeAspect="1"/>
          </p:cNvPicPr>
          <p:nvPr/>
        </p:nvPicPr>
        <p:blipFill>
          <a:blip r:embed="rId3"/>
          <a:stretch>
            <a:fillRect/>
          </a:stretch>
        </p:blipFill>
        <p:spPr>
          <a:xfrm>
            <a:off x="310696" y="742494"/>
            <a:ext cx="5197408" cy="2710851"/>
          </a:xfrm>
          <a:prstGeom prst="rect">
            <a:avLst/>
          </a:prstGeom>
        </p:spPr>
      </p:pic>
      <p:sp>
        <p:nvSpPr>
          <p:cNvPr id="6" name="TextBox 5">
            <a:extLst>
              <a:ext uri="{FF2B5EF4-FFF2-40B4-BE49-F238E27FC236}">
                <a16:creationId xmlns:a16="http://schemas.microsoft.com/office/drawing/2014/main" id="{51129DA9-451C-F967-CBFB-4ED915E25DBC}"/>
              </a:ext>
            </a:extLst>
          </p:cNvPr>
          <p:cNvSpPr txBox="1"/>
          <p:nvPr/>
        </p:nvSpPr>
        <p:spPr>
          <a:xfrm>
            <a:off x="5508104" y="742494"/>
            <a:ext cx="3491880" cy="2677656"/>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Note: condensation on the surface of recuperator body may form when the temperature and humidity around the product are high and the outside air temperature is low. Below is an example of the dependence of outdoor air temperature, humidity and air temperature around the product. Control the humidity around the product, keep it lower than the picture required.</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Example 1, when the outdoor temperature is -10°C and the temperature around the product is 20°C, it can be seen from the above picture that when the relative humidity around the product is less than 40%, there will be no condensation on the surface of the product. However, when the temperature around the product is 25°C, the relative humidity around the product must be controlled and not exceed 35%, then condensation will not form on the surface of the product.</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Example 2, when the outdoor temperature is -10°C and the temperature around the product is 20°C, when the relative humidity around the product rises to 40-50%, there is a possibility of condensation on the surface of the product. Appropriate measures</a:t>
            </a:r>
            <a:r>
              <a:rPr lang="lt-LT"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must be taken to reduce the outdoor temperature from -10°C, i.e. setting the preheater no lower than -3℃ to avoid condensation.</a:t>
            </a:r>
            <a:endParaRPr lang="lt-LT" sz="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2FBFFA8-2579-918E-FE21-A89E66486DB1}"/>
              </a:ext>
            </a:extLst>
          </p:cNvPr>
          <p:cNvSpPr txBox="1"/>
          <p:nvPr/>
        </p:nvSpPr>
        <p:spPr>
          <a:xfrm>
            <a:off x="251520" y="3583525"/>
            <a:ext cx="8748464" cy="1323439"/>
          </a:xfrm>
          <a:prstGeom prst="rect">
            <a:avLst/>
          </a:prstGeom>
          <a:noFill/>
        </p:spPr>
        <p:txBody>
          <a:bodyPr wrap="square">
            <a:spAutoFit/>
          </a:bodyPr>
          <a:lstStyle/>
          <a:p>
            <a:r>
              <a:rPr lang="lt-LT" sz="800" noProof="0" dirty="0">
                <a:latin typeface="Arial" panose="020B0604020202020204" pitchFamily="34" charset="0"/>
                <a:cs typeface="Arial" panose="020B0604020202020204" pitchFamily="34" charset="0"/>
              </a:rPr>
              <a:t>Pastaba: kondensatas ant gaminio paviršiaus (rekuperatoriaus korpuso) gali susidaryti kai temperatūra ir drėgmė aplink gaminį yra aukšti ir lauko oro temperatūra žema. Žemiau yra pateikiamas pavyzdys, priklausomybė lauko oro temperatūros, drėgmės ir oro temperatūros aplink gaminį. Kontroliuokite drėgmę aplink gaminį, palaikykite mažesnę nei reikalaujama paveikslėlyje.</a:t>
            </a:r>
          </a:p>
          <a:p>
            <a:endParaRPr lang="lt-LT" sz="800" noProof="0" dirty="0">
              <a:latin typeface="Arial" panose="020B0604020202020204" pitchFamily="34" charset="0"/>
              <a:cs typeface="Arial" panose="020B0604020202020204" pitchFamily="34" charset="0"/>
            </a:endParaRPr>
          </a:p>
          <a:p>
            <a:r>
              <a:rPr lang="lt-LT" sz="800" noProof="0" dirty="0">
                <a:latin typeface="Arial" panose="020B0604020202020204" pitchFamily="34" charset="0"/>
                <a:cs typeface="Arial" panose="020B0604020202020204" pitchFamily="34" charset="0"/>
              </a:rPr>
              <a:t>1 pavyzdys, kai lauko temperatūra yra -10°C, o temperatūra aplink gaminį yra 20°C, iš aukščiau pateikto paveikslėlio matosi, kai santykinė oro drėgmė aplink gaminį yra mažesnė nei 40%, ant gaminio paviršiaus nesusidarys kondensatas. Tačiau kai temperatūra aplink gaminį yra 25°C, santykinė oro drėgmė aplink gaminį turi būti kontroliuojama ir neviršyti 35%, tuomet ant gaminio paviršiaus nesusidarys kondensatas.</a:t>
            </a:r>
          </a:p>
          <a:p>
            <a:endParaRPr lang="lt-LT" sz="800" noProof="0" dirty="0">
              <a:latin typeface="Arial" panose="020B0604020202020204" pitchFamily="34" charset="0"/>
              <a:cs typeface="Arial" panose="020B0604020202020204" pitchFamily="34" charset="0"/>
            </a:endParaRPr>
          </a:p>
          <a:p>
            <a:r>
              <a:rPr lang="lt-LT" sz="800" noProof="0" dirty="0">
                <a:latin typeface="Arial" panose="020B0604020202020204" pitchFamily="34" charset="0"/>
                <a:cs typeface="Arial" panose="020B0604020202020204" pitchFamily="34" charset="0"/>
              </a:rPr>
              <a:t>2 pavyzdys, kai lauko temperatūra yra -10°C, o temperatūra aplink gaminį yra 20°C, santykinei oro drėgmei aplink gaminį pakilus iki 40–50% atsiranda kondensato susidarymo ant gaminio paviršiaus galimybė. Reikia imtis priemonių sumažinti lauko temperatūrą nuo -10°C, </a:t>
            </a:r>
            <a:r>
              <a:rPr lang="lt-LT" sz="800" noProof="0" dirty="0" err="1">
                <a:latin typeface="Arial" panose="020B0604020202020204" pitchFamily="34" charset="0"/>
                <a:cs typeface="Arial" panose="020B0604020202020204" pitchFamily="34" charset="0"/>
              </a:rPr>
              <a:t>t.y</a:t>
            </a:r>
            <a:r>
              <a:rPr lang="lt-LT" sz="800" noProof="0" dirty="0">
                <a:latin typeface="Arial" panose="020B0604020202020204" pitchFamily="34" charset="0"/>
                <a:cs typeface="Arial" panose="020B0604020202020204" pitchFamily="34" charset="0"/>
              </a:rPr>
              <a:t>. nustatant </a:t>
            </a:r>
            <a:r>
              <a:rPr lang="lt-LT" sz="800" noProof="0" dirty="0" err="1">
                <a:latin typeface="Arial" panose="020B0604020202020204" pitchFamily="34" charset="0"/>
                <a:cs typeface="Arial" panose="020B0604020202020204" pitchFamily="34" charset="0"/>
              </a:rPr>
              <a:t>pašildytuvą</a:t>
            </a:r>
            <a:r>
              <a:rPr lang="lt-LT" sz="800" noProof="0" dirty="0">
                <a:latin typeface="Arial" panose="020B0604020202020204" pitchFamily="34" charset="0"/>
                <a:cs typeface="Arial" panose="020B0604020202020204" pitchFamily="34" charset="0"/>
              </a:rPr>
              <a:t> ne žemiau kaip -3℃, kad išvengtumėte kondensato.</a:t>
            </a:r>
          </a:p>
        </p:txBody>
      </p:sp>
    </p:spTree>
    <p:extLst>
      <p:ext uri="{BB962C8B-B14F-4D97-AF65-F5344CB8AC3E}">
        <p14:creationId xmlns:p14="http://schemas.microsoft.com/office/powerpoint/2010/main" val="2721538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7329F-48F7-E482-AFD0-29C75CF914D0}"/>
            </a:ext>
          </a:extLst>
        </p:cNvPr>
        <p:cNvGrpSpPr/>
        <p:nvPr/>
      </p:nvGrpSpPr>
      <p:grpSpPr>
        <a:xfrm>
          <a:off x="0" y="0"/>
          <a:ext cx="0" cy="0"/>
          <a:chOff x="0" y="0"/>
          <a:chExt cx="0" cy="0"/>
        </a:xfrm>
      </p:grpSpPr>
      <p:pic>
        <p:nvPicPr>
          <p:cNvPr id="11" name="Paveikslėlis 10">
            <a:extLst>
              <a:ext uri="{FF2B5EF4-FFF2-40B4-BE49-F238E27FC236}">
                <a16:creationId xmlns:a16="http://schemas.microsoft.com/office/drawing/2014/main" id="{349FAC0A-5502-01E8-BD0F-CD935719B99A}"/>
              </a:ext>
            </a:extLst>
          </p:cNvPr>
          <p:cNvPicPr>
            <a:picLocks noChangeAspect="1"/>
          </p:cNvPicPr>
          <p:nvPr/>
        </p:nvPicPr>
        <p:blipFill>
          <a:blip r:embed="rId2"/>
          <a:stretch>
            <a:fillRect/>
          </a:stretch>
        </p:blipFill>
        <p:spPr>
          <a:xfrm>
            <a:off x="359958" y="1140319"/>
            <a:ext cx="4680519" cy="2977923"/>
          </a:xfrm>
          <a:prstGeom prst="rect">
            <a:avLst/>
          </a:prstGeom>
        </p:spPr>
      </p:pic>
      <p:pic>
        <p:nvPicPr>
          <p:cNvPr id="21" name="图片 20">
            <a:extLst>
              <a:ext uri="{FF2B5EF4-FFF2-40B4-BE49-F238E27FC236}">
                <a16:creationId xmlns:a16="http://schemas.microsoft.com/office/drawing/2014/main" id="{327E94EE-9FFF-2B32-A965-43E08A0849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4" name="文本框 3">
            <a:extLst>
              <a:ext uri="{FF2B5EF4-FFF2-40B4-BE49-F238E27FC236}">
                <a16:creationId xmlns:a16="http://schemas.microsoft.com/office/drawing/2014/main" id="{2ADB5C7A-D18E-B468-5DD0-984F78DF7634}"/>
              </a:ext>
            </a:extLst>
          </p:cNvPr>
          <p:cNvSpPr txBox="1"/>
          <p:nvPr/>
        </p:nvSpPr>
        <p:spPr>
          <a:xfrm>
            <a:off x="251520" y="96164"/>
            <a:ext cx="3960440"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Installation notes</a:t>
            </a:r>
            <a:endParaRPr lang="en-US"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Montavimo ypatumai</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10" name="TextBox 9">
            <a:extLst>
              <a:ext uri="{FF2B5EF4-FFF2-40B4-BE49-F238E27FC236}">
                <a16:creationId xmlns:a16="http://schemas.microsoft.com/office/drawing/2014/main" id="{AFF3E50E-5F00-B306-8A4C-720DC9F0192C}"/>
              </a:ext>
            </a:extLst>
          </p:cNvPr>
          <p:cNvSpPr txBox="1"/>
          <p:nvPr/>
        </p:nvSpPr>
        <p:spPr>
          <a:xfrm>
            <a:off x="287950" y="4089680"/>
            <a:ext cx="2520280" cy="338554"/>
          </a:xfrm>
          <a:prstGeom prst="rect">
            <a:avLst/>
          </a:prstGeom>
          <a:noFill/>
        </p:spPr>
        <p:txBody>
          <a:bodyPr wrap="square">
            <a:spAutoFit/>
          </a:bodyPr>
          <a:lstStyle/>
          <a:p>
            <a:pPr algn="ctr"/>
            <a:r>
              <a:rPr lang="en-US" sz="800" noProof="0" dirty="0">
                <a:solidFill>
                  <a:srgbClr val="FF0000"/>
                </a:solidFill>
                <a:latin typeface="Arial" panose="020B0604020202020204" pitchFamily="34" charset="0"/>
                <a:cs typeface="Arial" panose="020B0604020202020204" pitchFamily="34" charset="0"/>
              </a:rPr>
              <a:t>Outside</a:t>
            </a:r>
            <a:r>
              <a:rPr lang="lt-LT" sz="800" noProof="0" dirty="0">
                <a:solidFill>
                  <a:srgbClr val="FF0000"/>
                </a:solidFill>
                <a:latin typeface="Arial" panose="020B0604020202020204" pitchFamily="34" charset="0"/>
                <a:cs typeface="Arial" panose="020B0604020202020204" pitchFamily="34" charset="0"/>
              </a:rPr>
              <a:t> </a:t>
            </a:r>
            <a:r>
              <a:rPr lang="en-US" sz="800" noProof="0" dirty="0">
                <a:solidFill>
                  <a:srgbClr val="FF0000"/>
                </a:solidFill>
                <a:latin typeface="Arial" panose="020B0604020202020204" pitchFamily="34" charset="0"/>
                <a:cs typeface="Arial" panose="020B0604020202020204" pitchFamily="34" charset="0"/>
              </a:rPr>
              <a:t>ducts and housing must be insulated </a:t>
            </a:r>
          </a:p>
          <a:p>
            <a:pPr algn="ctr"/>
            <a:r>
              <a:rPr lang="lt-LT" sz="800" dirty="0">
                <a:solidFill>
                  <a:srgbClr val="FF0000"/>
                </a:solidFill>
                <a:latin typeface="Arial" panose="020B0604020202020204" pitchFamily="34" charset="0"/>
                <a:cs typeface="Arial" panose="020B0604020202020204" pitchFamily="34" charset="0"/>
              </a:rPr>
              <a:t>Lauko pusės ortakiai ir korpusas turi būti izoliuoti</a:t>
            </a:r>
          </a:p>
        </p:txBody>
      </p:sp>
      <p:cxnSp>
        <p:nvCxnSpPr>
          <p:cNvPr id="12" name="直接连接符 22">
            <a:extLst>
              <a:ext uri="{FF2B5EF4-FFF2-40B4-BE49-F238E27FC236}">
                <a16:creationId xmlns:a16="http://schemas.microsoft.com/office/drawing/2014/main" id="{098CDF36-09D6-EA4F-FCFD-FFCDE59BBC5E}"/>
              </a:ext>
            </a:extLst>
          </p:cNvPr>
          <p:cNvCxnSpPr>
            <a:cxnSpLocks/>
          </p:cNvCxnSpPr>
          <p:nvPr/>
        </p:nvCxnSpPr>
        <p:spPr>
          <a:xfrm flipH="1">
            <a:off x="1308091" y="2796045"/>
            <a:ext cx="636043" cy="1254146"/>
          </a:xfrm>
          <a:prstGeom prst="line">
            <a:avLst/>
          </a:prstGeom>
          <a:ln w="12700" cmpd="sng">
            <a:solidFill>
              <a:srgbClr val="FF0000"/>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4" name="直接连接符 22">
            <a:extLst>
              <a:ext uri="{FF2B5EF4-FFF2-40B4-BE49-F238E27FC236}">
                <a16:creationId xmlns:a16="http://schemas.microsoft.com/office/drawing/2014/main" id="{948AC8D5-6CE3-0C10-C388-A198594A701D}"/>
              </a:ext>
            </a:extLst>
          </p:cNvPr>
          <p:cNvCxnSpPr>
            <a:cxnSpLocks/>
          </p:cNvCxnSpPr>
          <p:nvPr/>
        </p:nvCxnSpPr>
        <p:spPr>
          <a:xfrm>
            <a:off x="1080038" y="2724037"/>
            <a:ext cx="228052" cy="1326154"/>
          </a:xfrm>
          <a:prstGeom prst="line">
            <a:avLst/>
          </a:prstGeom>
          <a:ln w="12700" cmpd="sng">
            <a:solidFill>
              <a:srgbClr val="FF0000"/>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5" name="直接连接符 22">
            <a:extLst>
              <a:ext uri="{FF2B5EF4-FFF2-40B4-BE49-F238E27FC236}">
                <a16:creationId xmlns:a16="http://schemas.microsoft.com/office/drawing/2014/main" id="{67F51C5D-EB11-04D7-33B8-8772A390659D}"/>
              </a:ext>
            </a:extLst>
          </p:cNvPr>
          <p:cNvCxnSpPr>
            <a:cxnSpLocks/>
          </p:cNvCxnSpPr>
          <p:nvPr/>
        </p:nvCxnSpPr>
        <p:spPr>
          <a:xfrm flipH="1">
            <a:off x="1308090" y="2936760"/>
            <a:ext cx="131988" cy="1113431"/>
          </a:xfrm>
          <a:prstGeom prst="line">
            <a:avLst/>
          </a:prstGeom>
          <a:ln w="12700" cmpd="sng">
            <a:solidFill>
              <a:srgbClr val="FF0000"/>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25" name="Paveikslėlis 24">
            <a:extLst>
              <a:ext uri="{FF2B5EF4-FFF2-40B4-BE49-F238E27FC236}">
                <a16:creationId xmlns:a16="http://schemas.microsoft.com/office/drawing/2014/main" id="{CB17AD25-5003-66BA-45F6-A4020CEFB0AC}"/>
              </a:ext>
            </a:extLst>
          </p:cNvPr>
          <p:cNvPicPr>
            <a:picLocks noChangeAspect="1"/>
          </p:cNvPicPr>
          <p:nvPr/>
        </p:nvPicPr>
        <p:blipFill>
          <a:blip r:embed="rId4"/>
          <a:stretch>
            <a:fillRect/>
          </a:stretch>
        </p:blipFill>
        <p:spPr>
          <a:xfrm>
            <a:off x="6176767" y="3551505"/>
            <a:ext cx="1743075" cy="1133475"/>
          </a:xfrm>
          <a:prstGeom prst="rect">
            <a:avLst/>
          </a:prstGeom>
        </p:spPr>
      </p:pic>
      <p:sp>
        <p:nvSpPr>
          <p:cNvPr id="27" name="TextBox 26">
            <a:extLst>
              <a:ext uri="{FF2B5EF4-FFF2-40B4-BE49-F238E27FC236}">
                <a16:creationId xmlns:a16="http://schemas.microsoft.com/office/drawing/2014/main" id="{3E2DE07F-6535-86CB-5CD1-086C4A0F6ED7}"/>
              </a:ext>
            </a:extLst>
          </p:cNvPr>
          <p:cNvSpPr txBox="1"/>
          <p:nvPr/>
        </p:nvSpPr>
        <p:spPr>
          <a:xfrm>
            <a:off x="5076056" y="743661"/>
            <a:ext cx="3921128" cy="1169551"/>
          </a:xfrm>
          <a:prstGeom prst="rect">
            <a:avLst/>
          </a:prstGeom>
          <a:noFill/>
        </p:spPr>
        <p:txBody>
          <a:bodyPr wrap="square">
            <a:spAutoFit/>
          </a:bodyPr>
          <a:lstStyle/>
          <a:p>
            <a:r>
              <a:rPr lang="en-US" sz="1400" noProof="0" dirty="0">
                <a:latin typeface="Arial" panose="020B0604020202020204" pitchFamily="34" charset="0"/>
                <a:cs typeface="Arial" panose="020B0604020202020204" pitchFamily="34" charset="0"/>
              </a:rPr>
              <a:t>In standard installations, insulate the housing to prevent condensation. Recommended material: K-Flex, 19mm thick. Exception: unheated and non-living space installations may omit insulation (not recommended).</a:t>
            </a:r>
          </a:p>
        </p:txBody>
      </p:sp>
      <p:sp>
        <p:nvSpPr>
          <p:cNvPr id="29" name="TextBox 28">
            <a:extLst>
              <a:ext uri="{FF2B5EF4-FFF2-40B4-BE49-F238E27FC236}">
                <a16:creationId xmlns:a16="http://schemas.microsoft.com/office/drawing/2014/main" id="{28058824-4569-4EAE-F3EF-A56B6C553000}"/>
              </a:ext>
            </a:extLst>
          </p:cNvPr>
          <p:cNvSpPr txBox="1"/>
          <p:nvPr/>
        </p:nvSpPr>
        <p:spPr>
          <a:xfrm>
            <a:off x="5099426" y="1979424"/>
            <a:ext cx="3897758" cy="1600438"/>
          </a:xfrm>
          <a:prstGeom prst="rect">
            <a:avLst/>
          </a:prstGeom>
          <a:noFill/>
        </p:spPr>
        <p:txBody>
          <a:bodyPr wrap="square">
            <a:spAutoFit/>
          </a:bodyPr>
          <a:lstStyle/>
          <a:p>
            <a:r>
              <a:rPr lang="lt-LT" sz="1400" dirty="0">
                <a:latin typeface="Arial" panose="020B0604020202020204" pitchFamily="34" charset="0"/>
                <a:cs typeface="Arial" panose="020B0604020202020204" pitchFamily="34" charset="0"/>
              </a:rPr>
              <a:t>Norint išvengti kondensato montuojant privaloma izoliuoti korpusą – rekomenduojama naudoti lipnią dangą K-</a:t>
            </a:r>
            <a:r>
              <a:rPr lang="lt-LT" sz="1400" dirty="0" err="1">
                <a:latin typeface="Arial" panose="020B0604020202020204" pitchFamily="34" charset="0"/>
                <a:cs typeface="Arial" panose="020B0604020202020204" pitchFamily="34" charset="0"/>
              </a:rPr>
              <a:t>Flex</a:t>
            </a:r>
            <a:r>
              <a:rPr lang="lt-LT" sz="1400" dirty="0">
                <a:latin typeface="Arial" panose="020B0604020202020204" pitchFamily="34" charset="0"/>
                <a:cs typeface="Arial" panose="020B0604020202020204" pitchFamily="34" charset="0"/>
              </a:rPr>
              <a:t>, 19 mm storio. Išimties atveju nešildomose ir negyvenamose erdvėse atsižvelgiant į gamintojo pateiktu duomenis galima palikti korpusą neizoliuotą, bet to daryti nerekomenduojame.</a:t>
            </a:r>
          </a:p>
        </p:txBody>
      </p:sp>
      <p:sp>
        <p:nvSpPr>
          <p:cNvPr id="31" name="TextBox 30">
            <a:extLst>
              <a:ext uri="{FF2B5EF4-FFF2-40B4-BE49-F238E27FC236}">
                <a16:creationId xmlns:a16="http://schemas.microsoft.com/office/drawing/2014/main" id="{A867E5B5-CCB1-76DD-9C18-C67A6FA670D5}"/>
              </a:ext>
            </a:extLst>
          </p:cNvPr>
          <p:cNvSpPr txBox="1"/>
          <p:nvPr/>
        </p:nvSpPr>
        <p:spPr>
          <a:xfrm>
            <a:off x="5076056" y="4768443"/>
            <a:ext cx="3921128" cy="215444"/>
          </a:xfrm>
          <a:prstGeom prst="rect">
            <a:avLst/>
          </a:prstGeom>
          <a:noFill/>
        </p:spPr>
        <p:txBody>
          <a:bodyPr wrap="square">
            <a:spAutoFit/>
          </a:bodyPr>
          <a:lstStyle/>
          <a:p>
            <a:r>
              <a:rPr lang="lt-LT" sz="800" dirty="0"/>
              <a:t>Lipni izoliacija REC FLEX-G SA-19-1.0 10m2/</a:t>
            </a:r>
            <a:r>
              <a:rPr lang="lt-LT" sz="800" dirty="0" err="1"/>
              <a:t>rul</a:t>
            </a:r>
            <a:r>
              <a:rPr lang="lt-LT" sz="800" dirty="0"/>
              <a:t>. kodas: W2REC-900SA1910</a:t>
            </a:r>
          </a:p>
        </p:txBody>
      </p:sp>
    </p:spTree>
    <p:extLst>
      <p:ext uri="{BB962C8B-B14F-4D97-AF65-F5344CB8AC3E}">
        <p14:creationId xmlns:p14="http://schemas.microsoft.com/office/powerpoint/2010/main" val="24722624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829B397-525D-41A9-9708-E93FCCAE91BA}"/>
              </a:ext>
            </a:extLst>
          </p:cNvPr>
          <p:cNvSpPr txBox="1">
            <a:spLocks/>
          </p:cNvSpPr>
          <p:nvPr/>
        </p:nvSpPr>
        <p:spPr>
          <a:xfrm>
            <a:off x="3877508" y="742495"/>
            <a:ext cx="2991968" cy="2189295"/>
          </a:xfrm>
          <a:prstGeom prst="rect">
            <a:avLst/>
          </a:prstGeom>
        </p:spPr>
        <p:txBody>
          <a:bodyPr vert="horz" lIns="68580" tIns="34290" rIns="68580" bIns="3429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lt-LT" sz="1200" dirty="0">
                <a:latin typeface="Arial" panose="020B0604020202020204" pitchFamily="34" charset="0"/>
                <a:cs typeface="Arial" panose="020B0604020202020204" pitchFamily="34" charset="0"/>
              </a:rPr>
              <a:t>Taip pat kad išvengti kondensato susikaupimo ortakiuose ortakiai turi būti su nuolydžiu 1cm/100cm </a:t>
            </a:r>
          </a:p>
          <a:p>
            <a:pPr>
              <a:lnSpc>
                <a:spcPct val="100000"/>
              </a:lnSpc>
            </a:pPr>
            <a:r>
              <a:rPr lang="lt-LT" sz="1200" dirty="0">
                <a:latin typeface="Arial" panose="020B0604020202020204" pitchFamily="34" charset="0"/>
                <a:cs typeface="Arial" panose="020B0604020202020204" pitchFamily="34" charset="0"/>
              </a:rPr>
              <a:t>į lauko pusę ir izoliuoti &gt;50mm akmens vatos dembliais arba K-Flex izoliacija &gt;13mm. Galima naudoti EPP specialius ortakius. </a:t>
            </a:r>
          </a:p>
          <a:p>
            <a:pPr>
              <a:lnSpc>
                <a:spcPct val="100000"/>
              </a:lnSpc>
            </a:pPr>
            <a:endParaRPr lang="lt-LT" sz="1200" dirty="0">
              <a:latin typeface="Arial" panose="020B0604020202020204" pitchFamily="34" charset="0"/>
              <a:cs typeface="Arial" panose="020B0604020202020204" pitchFamily="34" charset="0"/>
            </a:endParaRPr>
          </a:p>
          <a:p>
            <a:pPr>
              <a:lnSpc>
                <a:spcPct val="100000"/>
              </a:lnSpc>
            </a:pPr>
            <a:r>
              <a:rPr lang="lt-LT" sz="1200" dirty="0">
                <a:latin typeface="Arial" panose="020B0604020202020204" pitchFamily="34" charset="0"/>
                <a:cs typeface="Arial" panose="020B0604020202020204" pitchFamily="34" charset="0"/>
              </a:rPr>
              <a:t>Negalima naudoti lanksčių ortakių į lauko pusę, nes sudrėkusi izoliacija peršąla mūsų oro sąlygomis.</a:t>
            </a:r>
          </a:p>
          <a:p>
            <a:pPr>
              <a:lnSpc>
                <a:spcPct val="100000"/>
              </a:lnSpc>
            </a:pPr>
            <a:endParaRPr lang="lt-LT" sz="1200" dirty="0">
              <a:latin typeface="Arial" panose="020B0604020202020204" pitchFamily="34" charset="0"/>
              <a:cs typeface="Arial" panose="020B0604020202020204" pitchFamily="34" charset="0"/>
            </a:endParaRPr>
          </a:p>
          <a:p>
            <a:pPr>
              <a:lnSpc>
                <a:spcPct val="100000"/>
              </a:lnSpc>
            </a:pPr>
            <a:r>
              <a:rPr lang="lt-LT" sz="1200" dirty="0">
                <a:latin typeface="Arial" panose="020B0604020202020204" pitchFamily="34" charset="0"/>
                <a:cs typeface="Arial" panose="020B0604020202020204" pitchFamily="34" charset="0"/>
              </a:rPr>
              <a:t>Lauko grotelės turi būti su apsauga nuo kritulių.</a:t>
            </a:r>
          </a:p>
        </p:txBody>
      </p:sp>
      <p:pic>
        <p:nvPicPr>
          <p:cNvPr id="102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4991" y="1023143"/>
            <a:ext cx="2175272"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95" y="3691053"/>
            <a:ext cx="1075235" cy="1242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148" y="3768788"/>
            <a:ext cx="1028700" cy="1164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20">
            <a:extLst>
              <a:ext uri="{FF2B5EF4-FFF2-40B4-BE49-F238E27FC236}">
                <a16:creationId xmlns:a16="http://schemas.microsoft.com/office/drawing/2014/main" id="{DE67E5F5-D108-B71D-358B-16713BC1F0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pic>
        <p:nvPicPr>
          <p:cNvPr id="3" name="Paveikslėlis 2">
            <a:extLst>
              <a:ext uri="{FF2B5EF4-FFF2-40B4-BE49-F238E27FC236}">
                <a16:creationId xmlns:a16="http://schemas.microsoft.com/office/drawing/2014/main" id="{86CEDF74-E3DC-BB58-3546-70E3F88ADC5E}"/>
              </a:ext>
            </a:extLst>
          </p:cNvPr>
          <p:cNvPicPr>
            <a:picLocks noChangeAspect="1"/>
          </p:cNvPicPr>
          <p:nvPr/>
        </p:nvPicPr>
        <p:blipFill>
          <a:blip r:embed="rId6"/>
          <a:stretch>
            <a:fillRect/>
          </a:stretch>
        </p:blipFill>
        <p:spPr>
          <a:xfrm>
            <a:off x="3851920" y="3075806"/>
            <a:ext cx="5198343" cy="2001429"/>
          </a:xfrm>
          <a:prstGeom prst="rect">
            <a:avLst/>
          </a:prstGeom>
        </p:spPr>
      </p:pic>
      <p:sp>
        <p:nvSpPr>
          <p:cNvPr id="4" name="文本框 3">
            <a:extLst>
              <a:ext uri="{FF2B5EF4-FFF2-40B4-BE49-F238E27FC236}">
                <a16:creationId xmlns:a16="http://schemas.microsoft.com/office/drawing/2014/main" id="{09B648D4-107A-2520-7148-F9798EFC5A76}"/>
              </a:ext>
            </a:extLst>
          </p:cNvPr>
          <p:cNvSpPr txBox="1"/>
          <p:nvPr/>
        </p:nvSpPr>
        <p:spPr>
          <a:xfrm>
            <a:off x="205099" y="96164"/>
            <a:ext cx="2998749"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Installation notes</a:t>
            </a:r>
            <a:endParaRPr lang="en-US"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Montavimo ypatumai</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5" name="Title 1">
            <a:extLst>
              <a:ext uri="{FF2B5EF4-FFF2-40B4-BE49-F238E27FC236}">
                <a16:creationId xmlns:a16="http://schemas.microsoft.com/office/drawing/2014/main" id="{E47ACB5D-2AC4-7F23-E624-D3036138A23E}"/>
              </a:ext>
            </a:extLst>
          </p:cNvPr>
          <p:cNvSpPr txBox="1">
            <a:spLocks/>
          </p:cNvSpPr>
          <p:nvPr/>
        </p:nvSpPr>
        <p:spPr>
          <a:xfrm>
            <a:off x="205099" y="770384"/>
            <a:ext cx="3574813" cy="2161406"/>
          </a:xfrm>
          <a:prstGeom prst="rect">
            <a:avLst/>
          </a:prstGeom>
          <a:ln>
            <a:no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noProof="0" dirty="0">
                <a:latin typeface="Arial" panose="020B0604020202020204" pitchFamily="34" charset="0"/>
                <a:cs typeface="Arial" panose="020B0604020202020204" pitchFamily="34" charset="0"/>
              </a:rPr>
              <a:t>To prevent condensation accumulation in ducts, ducts must have a slope of 1cm/100cm towards the outdoor side and insulated with &gt;50mm mineral wool wraps or K-Flex insulation &gt;1</a:t>
            </a:r>
            <a:r>
              <a:rPr lang="lt-LT" sz="1200" noProof="0" dirty="0">
                <a:latin typeface="Arial" panose="020B0604020202020204" pitchFamily="34" charset="0"/>
                <a:cs typeface="Arial" panose="020B0604020202020204" pitchFamily="34" charset="0"/>
              </a:rPr>
              <a:t>9</a:t>
            </a:r>
            <a:r>
              <a:rPr lang="en-US" sz="1200" noProof="0" dirty="0">
                <a:latin typeface="Arial" panose="020B0604020202020204" pitchFamily="34" charset="0"/>
                <a:cs typeface="Arial" panose="020B0604020202020204" pitchFamily="34" charset="0"/>
              </a:rPr>
              <a:t>mm. Special EPP ducts may be used.</a:t>
            </a:r>
          </a:p>
          <a:p>
            <a:endParaRPr lang="en-US" sz="1200" noProof="0" dirty="0">
              <a:latin typeface="Arial" panose="020B0604020202020204" pitchFamily="34" charset="0"/>
              <a:cs typeface="Arial" panose="020B0604020202020204" pitchFamily="34" charset="0"/>
            </a:endParaRPr>
          </a:p>
          <a:p>
            <a:r>
              <a:rPr lang="en-US" sz="1200" noProof="0" dirty="0">
                <a:latin typeface="Arial" panose="020B0604020202020204" pitchFamily="34" charset="0"/>
                <a:cs typeface="Arial" panose="020B0604020202020204" pitchFamily="34" charset="0"/>
              </a:rPr>
              <a:t>Flexible ducts must not be used on outdoor runs - when insulation gets wet, it freezes in our climate conditions.</a:t>
            </a:r>
          </a:p>
          <a:p>
            <a:endParaRPr lang="en-US" sz="1200" noProof="0" dirty="0">
              <a:latin typeface="Arial" panose="020B0604020202020204" pitchFamily="34" charset="0"/>
              <a:cs typeface="Arial" panose="020B0604020202020204" pitchFamily="34" charset="0"/>
            </a:endParaRPr>
          </a:p>
          <a:p>
            <a:r>
              <a:rPr lang="en-US" sz="1200" noProof="0" dirty="0">
                <a:latin typeface="Arial" panose="020B0604020202020204" pitchFamily="34" charset="0"/>
                <a:cs typeface="Arial" panose="020B0604020202020204" pitchFamily="34" charset="0"/>
              </a:rPr>
              <a:t>Outdoor grilles must include precipitation protection.</a:t>
            </a:r>
          </a:p>
        </p:txBody>
      </p:sp>
    </p:spTree>
    <p:extLst>
      <p:ext uri="{BB962C8B-B14F-4D97-AF65-F5344CB8AC3E}">
        <p14:creationId xmlns:p14="http://schemas.microsoft.com/office/powerpoint/2010/main" val="7363290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A1084-CE95-8791-B180-0C9D7E75852A}"/>
            </a:ext>
          </a:extLst>
        </p:cNvPr>
        <p:cNvGrpSpPr/>
        <p:nvPr/>
      </p:nvGrpSpPr>
      <p:grpSpPr>
        <a:xfrm>
          <a:off x="0" y="0"/>
          <a:ext cx="0" cy="0"/>
          <a:chOff x="0" y="0"/>
          <a:chExt cx="0" cy="0"/>
        </a:xfrm>
      </p:grpSpPr>
      <p:pic>
        <p:nvPicPr>
          <p:cNvPr id="2" name="图片 20">
            <a:extLst>
              <a:ext uri="{FF2B5EF4-FFF2-40B4-BE49-F238E27FC236}">
                <a16:creationId xmlns:a16="http://schemas.microsoft.com/office/drawing/2014/main" id="{05868B68-FA41-180D-AC52-DE69E383BC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4" name="文本框 3">
            <a:extLst>
              <a:ext uri="{FF2B5EF4-FFF2-40B4-BE49-F238E27FC236}">
                <a16:creationId xmlns:a16="http://schemas.microsoft.com/office/drawing/2014/main" id="{31A310CF-7593-F6D6-D108-1E8CD53F9221}"/>
              </a:ext>
            </a:extLst>
          </p:cNvPr>
          <p:cNvSpPr txBox="1"/>
          <p:nvPr/>
        </p:nvSpPr>
        <p:spPr>
          <a:xfrm>
            <a:off x="96019" y="100061"/>
            <a:ext cx="2998749"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Installation notes</a:t>
            </a:r>
            <a:endParaRPr lang="en-US"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Montavimo ypatumai</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7" name="Paveikslėlis 6">
            <a:extLst>
              <a:ext uri="{FF2B5EF4-FFF2-40B4-BE49-F238E27FC236}">
                <a16:creationId xmlns:a16="http://schemas.microsoft.com/office/drawing/2014/main" id="{17E1F25F-E346-55A7-D92D-D8AC7B42ED51}"/>
              </a:ext>
            </a:extLst>
          </p:cNvPr>
          <p:cNvPicPr>
            <a:picLocks noChangeAspect="1"/>
          </p:cNvPicPr>
          <p:nvPr/>
        </p:nvPicPr>
        <p:blipFill>
          <a:blip r:embed="rId3">
            <a:extLst>
              <a:ext uri="{28A0092B-C50C-407E-A947-70E740481C1C}">
                <a14:useLocalDpi xmlns:a14="http://schemas.microsoft.com/office/drawing/2010/main" val="0"/>
              </a:ext>
            </a:extLst>
          </a:blip>
          <a:srcRect l="17747" r="21127"/>
          <a:stretch/>
        </p:blipFill>
        <p:spPr>
          <a:xfrm rot="5400000">
            <a:off x="-280732" y="1681211"/>
            <a:ext cx="3752253" cy="2831766"/>
          </a:xfrm>
          <a:prstGeom prst="rect">
            <a:avLst/>
          </a:prstGeom>
        </p:spPr>
      </p:pic>
      <p:pic>
        <p:nvPicPr>
          <p:cNvPr id="5" name="Paveikslėlis 4">
            <a:extLst>
              <a:ext uri="{FF2B5EF4-FFF2-40B4-BE49-F238E27FC236}">
                <a16:creationId xmlns:a16="http://schemas.microsoft.com/office/drawing/2014/main" id="{AD814D8E-A35B-BED1-FD56-1AC382D4E540}"/>
              </a:ext>
            </a:extLst>
          </p:cNvPr>
          <p:cNvPicPr>
            <a:picLocks noChangeAspect="1"/>
          </p:cNvPicPr>
          <p:nvPr/>
        </p:nvPicPr>
        <p:blipFill>
          <a:blip r:embed="rId4">
            <a:extLst>
              <a:ext uri="{28A0092B-C50C-407E-A947-70E740481C1C}">
                <a14:useLocalDpi xmlns:a14="http://schemas.microsoft.com/office/drawing/2010/main" val="0"/>
              </a:ext>
            </a:extLst>
          </a:blip>
          <a:srcRect r="29256"/>
          <a:stretch/>
        </p:blipFill>
        <p:spPr>
          <a:xfrm rot="5400000">
            <a:off x="5863081" y="1874101"/>
            <a:ext cx="3754543" cy="2448273"/>
          </a:xfrm>
          <a:prstGeom prst="rect">
            <a:avLst/>
          </a:prstGeom>
        </p:spPr>
      </p:pic>
      <p:pic>
        <p:nvPicPr>
          <p:cNvPr id="8" name="Paveikslėlis 7">
            <a:extLst>
              <a:ext uri="{FF2B5EF4-FFF2-40B4-BE49-F238E27FC236}">
                <a16:creationId xmlns:a16="http://schemas.microsoft.com/office/drawing/2014/main" id="{388679AD-4F1C-D355-765D-E5F83F90A255}"/>
              </a:ext>
            </a:extLst>
          </p:cNvPr>
          <p:cNvPicPr>
            <a:picLocks noChangeAspect="1"/>
          </p:cNvPicPr>
          <p:nvPr/>
        </p:nvPicPr>
        <p:blipFill>
          <a:blip r:embed="rId5">
            <a:extLst>
              <a:ext uri="{28A0092B-C50C-407E-A947-70E740481C1C}">
                <a14:useLocalDpi xmlns:a14="http://schemas.microsoft.com/office/drawing/2010/main" val="0"/>
              </a:ext>
            </a:extLst>
          </a:blip>
          <a:srcRect l="9401" r="34600"/>
          <a:stretch/>
        </p:blipFill>
        <p:spPr>
          <a:xfrm rot="5400000">
            <a:off x="2886475" y="1551783"/>
            <a:ext cx="3754543" cy="3092912"/>
          </a:xfrm>
          <a:prstGeom prst="rect">
            <a:avLst/>
          </a:prstGeom>
        </p:spPr>
      </p:pic>
      <p:sp>
        <p:nvSpPr>
          <p:cNvPr id="10" name="TextBox 9">
            <a:extLst>
              <a:ext uri="{FF2B5EF4-FFF2-40B4-BE49-F238E27FC236}">
                <a16:creationId xmlns:a16="http://schemas.microsoft.com/office/drawing/2014/main" id="{4C316694-5B5D-843A-1B3F-C3F37B3BFBE1}"/>
              </a:ext>
            </a:extLst>
          </p:cNvPr>
          <p:cNvSpPr txBox="1"/>
          <p:nvPr/>
        </p:nvSpPr>
        <p:spPr>
          <a:xfrm>
            <a:off x="96019" y="679457"/>
            <a:ext cx="7025573" cy="523220"/>
          </a:xfrm>
          <a:prstGeom prst="rect">
            <a:avLst/>
          </a:prstGeom>
          <a:noFill/>
        </p:spPr>
        <p:txBody>
          <a:bodyPr wrap="square">
            <a:spAutoFit/>
          </a:bodyPr>
          <a:lstStyle/>
          <a:p>
            <a:r>
              <a:rPr lang="en-US" sz="1400" noProof="0" dirty="0"/>
              <a:t>Condensation due to poor insulation  </a:t>
            </a:r>
          </a:p>
          <a:p>
            <a:r>
              <a:rPr lang="lt-LT" sz="1400" dirty="0"/>
              <a:t>Kondensato susidarymas dėl izoliavimo klaidų</a:t>
            </a:r>
            <a:endParaRPr lang="en-US" sz="1400" dirty="0"/>
          </a:p>
        </p:txBody>
      </p:sp>
    </p:spTree>
    <p:extLst>
      <p:ext uri="{BB962C8B-B14F-4D97-AF65-F5344CB8AC3E}">
        <p14:creationId xmlns:p14="http://schemas.microsoft.com/office/powerpoint/2010/main" val="26260014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C7AD0-C368-5DAB-1CF4-B860F3932AA1}"/>
            </a:ext>
          </a:extLst>
        </p:cNvPr>
        <p:cNvGrpSpPr/>
        <p:nvPr/>
      </p:nvGrpSpPr>
      <p:grpSpPr>
        <a:xfrm>
          <a:off x="0" y="0"/>
          <a:ext cx="0" cy="0"/>
          <a:chOff x="0" y="0"/>
          <a:chExt cx="0" cy="0"/>
        </a:xfrm>
      </p:grpSpPr>
      <p:pic>
        <p:nvPicPr>
          <p:cNvPr id="2" name="图片 20">
            <a:extLst>
              <a:ext uri="{FF2B5EF4-FFF2-40B4-BE49-F238E27FC236}">
                <a16:creationId xmlns:a16="http://schemas.microsoft.com/office/drawing/2014/main" id="{EBE49538-A319-56A4-9689-A221680F4C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4" name="文本框 3">
            <a:extLst>
              <a:ext uri="{FF2B5EF4-FFF2-40B4-BE49-F238E27FC236}">
                <a16:creationId xmlns:a16="http://schemas.microsoft.com/office/drawing/2014/main" id="{B8482223-E8E4-63EA-B7B1-3F9BC62529BF}"/>
              </a:ext>
            </a:extLst>
          </p:cNvPr>
          <p:cNvSpPr txBox="1"/>
          <p:nvPr/>
        </p:nvSpPr>
        <p:spPr>
          <a:xfrm>
            <a:off x="59013" y="100061"/>
            <a:ext cx="2998749"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Installation notes</a:t>
            </a:r>
            <a:endParaRPr lang="en-US"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Montavimo ypatumai</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10" name="TextBox 9">
            <a:extLst>
              <a:ext uri="{FF2B5EF4-FFF2-40B4-BE49-F238E27FC236}">
                <a16:creationId xmlns:a16="http://schemas.microsoft.com/office/drawing/2014/main" id="{CFACB861-6F37-565F-5FA2-75BFCA1A421D}"/>
              </a:ext>
            </a:extLst>
          </p:cNvPr>
          <p:cNvSpPr txBox="1"/>
          <p:nvPr/>
        </p:nvSpPr>
        <p:spPr>
          <a:xfrm>
            <a:off x="59013" y="689059"/>
            <a:ext cx="5081560" cy="523220"/>
          </a:xfrm>
          <a:prstGeom prst="rect">
            <a:avLst/>
          </a:prstGeom>
          <a:noFill/>
        </p:spPr>
        <p:txBody>
          <a:bodyPr wrap="square">
            <a:spAutoFit/>
          </a:bodyPr>
          <a:lstStyle/>
          <a:p>
            <a:r>
              <a:rPr lang="en-US" sz="1400" noProof="0" dirty="0"/>
              <a:t>Condensation due to poor insulation  </a:t>
            </a:r>
          </a:p>
          <a:p>
            <a:r>
              <a:rPr lang="lt-LT" sz="1400" dirty="0"/>
              <a:t>Kondensato susidarymas dėl izoliavimo klaidų</a:t>
            </a:r>
            <a:endParaRPr lang="en-US" sz="1400" dirty="0"/>
          </a:p>
        </p:txBody>
      </p:sp>
      <p:pic>
        <p:nvPicPr>
          <p:cNvPr id="6" name="Paveikslėlis 5">
            <a:extLst>
              <a:ext uri="{FF2B5EF4-FFF2-40B4-BE49-F238E27FC236}">
                <a16:creationId xmlns:a16="http://schemas.microsoft.com/office/drawing/2014/main" id="{FBE52F09-AB70-068D-BEA2-AC474C3F70E8}"/>
              </a:ext>
            </a:extLst>
          </p:cNvPr>
          <p:cNvPicPr>
            <a:picLocks noChangeAspect="1"/>
          </p:cNvPicPr>
          <p:nvPr/>
        </p:nvPicPr>
        <p:blipFill>
          <a:blip r:embed="rId3">
            <a:extLst>
              <a:ext uri="{28A0092B-C50C-407E-A947-70E740481C1C}">
                <a14:useLocalDpi xmlns:a14="http://schemas.microsoft.com/office/drawing/2010/main" val="0"/>
              </a:ext>
            </a:extLst>
          </a:blip>
          <a:srcRect r="19201"/>
          <a:stretch/>
        </p:blipFill>
        <p:spPr>
          <a:xfrm rot="5400000">
            <a:off x="-760832" y="2034196"/>
            <a:ext cx="3831159" cy="2187327"/>
          </a:xfrm>
          <a:prstGeom prst="rect">
            <a:avLst/>
          </a:prstGeom>
        </p:spPr>
      </p:pic>
      <p:pic>
        <p:nvPicPr>
          <p:cNvPr id="11" name="Paveikslėlis 10">
            <a:extLst>
              <a:ext uri="{FF2B5EF4-FFF2-40B4-BE49-F238E27FC236}">
                <a16:creationId xmlns:a16="http://schemas.microsoft.com/office/drawing/2014/main" id="{F1D1315D-D236-B4AD-A633-FCB821960A7E}"/>
              </a:ext>
            </a:extLst>
          </p:cNvPr>
          <p:cNvPicPr>
            <a:picLocks noChangeAspect="1"/>
          </p:cNvPicPr>
          <p:nvPr/>
        </p:nvPicPr>
        <p:blipFill>
          <a:blip r:embed="rId4">
            <a:extLst>
              <a:ext uri="{28A0092B-C50C-407E-A947-70E740481C1C}">
                <a14:useLocalDpi xmlns:a14="http://schemas.microsoft.com/office/drawing/2010/main" val="0"/>
              </a:ext>
            </a:extLst>
          </a:blip>
          <a:srcRect r="34600"/>
          <a:stretch/>
        </p:blipFill>
        <p:spPr>
          <a:xfrm rot="5400000">
            <a:off x="1715988" y="1774879"/>
            <a:ext cx="3819011" cy="2693811"/>
          </a:xfrm>
          <a:prstGeom prst="rect">
            <a:avLst/>
          </a:prstGeom>
        </p:spPr>
      </p:pic>
      <p:pic>
        <p:nvPicPr>
          <p:cNvPr id="3" name="Paveikslėlis 2">
            <a:extLst>
              <a:ext uri="{FF2B5EF4-FFF2-40B4-BE49-F238E27FC236}">
                <a16:creationId xmlns:a16="http://schemas.microsoft.com/office/drawing/2014/main" id="{4D5F8697-2C03-11CC-AA5C-9C7A72526645}"/>
              </a:ext>
            </a:extLst>
          </p:cNvPr>
          <p:cNvPicPr>
            <a:picLocks noChangeAspect="1"/>
          </p:cNvPicPr>
          <p:nvPr/>
        </p:nvPicPr>
        <p:blipFill>
          <a:blip r:embed="rId5"/>
          <a:stretch>
            <a:fillRect/>
          </a:stretch>
        </p:blipFill>
        <p:spPr>
          <a:xfrm>
            <a:off x="5002576" y="1212279"/>
            <a:ext cx="4014779" cy="1852056"/>
          </a:xfrm>
          <a:prstGeom prst="rect">
            <a:avLst/>
          </a:prstGeom>
        </p:spPr>
      </p:pic>
      <p:pic>
        <p:nvPicPr>
          <p:cNvPr id="7" name="Paveikslėlis 6">
            <a:extLst>
              <a:ext uri="{FF2B5EF4-FFF2-40B4-BE49-F238E27FC236}">
                <a16:creationId xmlns:a16="http://schemas.microsoft.com/office/drawing/2014/main" id="{2811DE3C-912E-803D-71DA-2F3C1E3E7E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2574" y="3179235"/>
            <a:ext cx="4014781" cy="1852056"/>
          </a:xfrm>
          <a:prstGeom prst="rect">
            <a:avLst/>
          </a:prstGeom>
        </p:spPr>
      </p:pic>
      <p:sp>
        <p:nvSpPr>
          <p:cNvPr id="14" name="TextBox 13">
            <a:extLst>
              <a:ext uri="{FF2B5EF4-FFF2-40B4-BE49-F238E27FC236}">
                <a16:creationId xmlns:a16="http://schemas.microsoft.com/office/drawing/2014/main" id="{4710D6E2-6521-2674-0744-9D9A5423E924}"/>
              </a:ext>
            </a:extLst>
          </p:cNvPr>
          <p:cNvSpPr txBox="1"/>
          <p:nvPr/>
        </p:nvSpPr>
        <p:spPr>
          <a:xfrm>
            <a:off x="4958030" y="689059"/>
            <a:ext cx="4059325" cy="523220"/>
          </a:xfrm>
          <a:prstGeom prst="rect">
            <a:avLst/>
          </a:prstGeom>
          <a:noFill/>
        </p:spPr>
        <p:txBody>
          <a:bodyPr wrap="square">
            <a:spAutoFit/>
          </a:bodyPr>
          <a:lstStyle/>
          <a:p>
            <a:r>
              <a:rPr lang="en-US" sz="1400" dirty="0"/>
              <a:t>Installation</a:t>
            </a:r>
            <a:r>
              <a:rPr lang="en-US" sz="1400" noProof="0" dirty="0"/>
              <a:t> issues  </a:t>
            </a:r>
          </a:p>
          <a:p>
            <a:r>
              <a:rPr lang="lt-LT" sz="1400" dirty="0"/>
              <a:t>Montavimo klaidos</a:t>
            </a:r>
            <a:endParaRPr lang="en-US" sz="1400" dirty="0"/>
          </a:p>
        </p:txBody>
      </p:sp>
    </p:spTree>
    <p:extLst>
      <p:ext uri="{BB962C8B-B14F-4D97-AF65-F5344CB8AC3E}">
        <p14:creationId xmlns:p14="http://schemas.microsoft.com/office/powerpoint/2010/main" val="26706267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059832" y="2159950"/>
            <a:ext cx="5688632" cy="2472772"/>
          </a:xfrm>
        </p:spPr>
        <p:txBody>
          <a:bodyPr>
            <a:normAutofit fontScale="92500" lnSpcReduction="10000"/>
          </a:bodyPr>
          <a:lstStyle/>
          <a:p>
            <a:pPr marL="0" indent="0">
              <a:buNone/>
            </a:pPr>
            <a:r>
              <a:rPr lang="en-US" sz="1125" noProof="0" dirty="0">
                <a:latin typeface="Arial" panose="020B0604020202020204" pitchFamily="34" charset="0"/>
                <a:cs typeface="Arial" panose="020B0604020202020204" pitchFamily="34" charset="0"/>
              </a:rPr>
              <a:t>For </a:t>
            </a:r>
            <a:r>
              <a:rPr lang="en-US" sz="1125" b="1" noProof="0" dirty="0">
                <a:latin typeface="Arial" panose="020B0604020202020204" pitchFamily="34" charset="0"/>
                <a:cs typeface="Arial" panose="020B0604020202020204" pitchFamily="34" charset="0"/>
              </a:rPr>
              <a:t>CFA 250C </a:t>
            </a:r>
            <a:r>
              <a:rPr lang="en-US" sz="1125" noProof="0" dirty="0">
                <a:latin typeface="Arial" panose="020B0604020202020204" pitchFamily="34" charset="0"/>
                <a:cs typeface="Arial" panose="020B0604020202020204" pitchFamily="34" charset="0"/>
              </a:rPr>
              <a:t>model</a:t>
            </a:r>
          </a:p>
          <a:p>
            <a:pPr marL="0" indent="0">
              <a:buNone/>
            </a:pPr>
            <a:r>
              <a:rPr lang="en-US" sz="1125" noProof="0" dirty="0">
                <a:latin typeface="Arial" panose="020B0604020202020204" pitchFamily="34" charset="0"/>
                <a:cs typeface="Arial" panose="020B0604020202020204" pitchFamily="34" charset="0"/>
              </a:rPr>
              <a:t>Channel electric heater EHC d160-2.5-1-SI with internal temp. setting -10°C to +20°C and with temperature sensor, code: </a:t>
            </a:r>
            <a:r>
              <a:rPr lang="en-US" sz="1125" b="1" noProof="0" dirty="0">
                <a:latin typeface="Arial" panose="020B0604020202020204" pitchFamily="34" charset="0"/>
                <a:cs typeface="Arial" panose="020B0604020202020204" pitchFamily="34" charset="0"/>
              </a:rPr>
              <a:t>W2VTM-EHC160/2.5/1/SI</a:t>
            </a:r>
          </a:p>
          <a:p>
            <a:pPr marL="0" indent="0">
              <a:buNone/>
            </a:pPr>
            <a:endParaRPr lang="en-US" sz="1125" noProof="0" dirty="0">
              <a:latin typeface="Arial" panose="020B0604020202020204" pitchFamily="34" charset="0"/>
              <a:cs typeface="Arial" panose="020B0604020202020204" pitchFamily="34" charset="0"/>
            </a:endParaRPr>
          </a:p>
          <a:p>
            <a:pPr marL="0" indent="0">
              <a:buNone/>
            </a:pPr>
            <a:r>
              <a:rPr lang="en-US" sz="1125" noProof="0" dirty="0">
                <a:latin typeface="Arial" panose="020B0604020202020204" pitchFamily="34" charset="0"/>
                <a:cs typeface="Arial" panose="020B0604020202020204" pitchFamily="34" charset="0"/>
              </a:rPr>
              <a:t>For </a:t>
            </a:r>
            <a:r>
              <a:rPr lang="en-US" sz="1125" b="1" noProof="0" dirty="0">
                <a:latin typeface="Arial" panose="020B0604020202020204" pitchFamily="34" charset="0"/>
                <a:cs typeface="Arial" panose="020B0604020202020204" pitchFamily="34" charset="0"/>
              </a:rPr>
              <a:t>CFA 350C</a:t>
            </a:r>
            <a:r>
              <a:rPr lang="en-US" sz="1125" noProof="0" dirty="0">
                <a:latin typeface="Arial" panose="020B0604020202020204" pitchFamily="34" charset="0"/>
                <a:cs typeface="Arial" panose="020B0604020202020204" pitchFamily="34" charset="0"/>
              </a:rPr>
              <a:t> model:</a:t>
            </a:r>
          </a:p>
          <a:p>
            <a:pPr marL="0" indent="0">
              <a:buNone/>
            </a:pPr>
            <a:r>
              <a:rPr lang="en-US" sz="1125" noProof="0" dirty="0">
                <a:latin typeface="Arial" panose="020B0604020202020204" pitchFamily="34" charset="0"/>
                <a:cs typeface="Arial" panose="020B0604020202020204" pitchFamily="34" charset="0"/>
              </a:rPr>
              <a:t>Channel electric heater EHC d160-3.0-1-SI with internal temp. setting -10°C to +20°C and with temperature sensor code: </a:t>
            </a:r>
            <a:r>
              <a:rPr lang="en-US" sz="1125" b="1" noProof="0" dirty="0">
                <a:latin typeface="Arial" panose="020B0604020202020204" pitchFamily="34" charset="0"/>
                <a:cs typeface="Arial" panose="020B0604020202020204" pitchFamily="34" charset="0"/>
              </a:rPr>
              <a:t>W2VTM-EHC160/2.5/1/SI</a:t>
            </a:r>
          </a:p>
          <a:p>
            <a:pPr marL="0" indent="0">
              <a:buNone/>
            </a:pPr>
            <a:endParaRPr lang="lt-LT" sz="1125" dirty="0">
              <a:latin typeface="Arial" panose="020B0604020202020204" pitchFamily="34" charset="0"/>
              <a:cs typeface="Arial" panose="020B0604020202020204" pitchFamily="34" charset="0"/>
            </a:endParaRPr>
          </a:p>
          <a:p>
            <a:pPr marL="0" indent="0">
              <a:buNone/>
            </a:pPr>
            <a:r>
              <a:rPr lang="lt-LT" sz="1125" b="1" dirty="0">
                <a:latin typeface="Arial" panose="020B0604020202020204" pitchFamily="34" charset="0"/>
                <a:cs typeface="Arial" panose="020B0604020202020204" pitchFamily="34" charset="0"/>
              </a:rPr>
              <a:t>CFA 250C </a:t>
            </a:r>
            <a:r>
              <a:rPr lang="lt-LT" sz="1125" dirty="0">
                <a:latin typeface="Arial" panose="020B0604020202020204" pitchFamily="34" charset="0"/>
                <a:cs typeface="Arial" panose="020B0604020202020204" pitchFamily="34" charset="0"/>
              </a:rPr>
              <a:t>modeliui:</a:t>
            </a:r>
          </a:p>
          <a:p>
            <a:pPr marL="0" indent="0">
              <a:buNone/>
            </a:pPr>
            <a:r>
              <a:rPr lang="lt-LT" sz="1125" dirty="0">
                <a:latin typeface="Arial" panose="020B0604020202020204" pitchFamily="34" charset="0"/>
                <a:cs typeface="Arial" panose="020B0604020202020204" pitchFamily="34" charset="0"/>
              </a:rPr>
              <a:t>Kanalinis el. pašildytuvas EHC d160-2.5-1-SI su vid. temp. nust. -</a:t>
            </a:r>
            <a:r>
              <a:rPr lang="en-US" sz="1125" dirty="0">
                <a:latin typeface="Arial" panose="020B0604020202020204" pitchFamily="34" charset="0"/>
                <a:cs typeface="Arial" panose="020B0604020202020204" pitchFamily="34" charset="0"/>
              </a:rPr>
              <a:t> </a:t>
            </a:r>
            <a:r>
              <a:rPr lang="lt-LT" sz="1125" dirty="0">
                <a:latin typeface="Arial" panose="020B0604020202020204" pitchFamily="34" charset="0"/>
                <a:cs typeface="Arial" panose="020B0604020202020204" pitchFamily="34" charset="0"/>
              </a:rPr>
              <a:t>10°C..+</a:t>
            </a:r>
            <a:r>
              <a:rPr lang="en-US" sz="1125" dirty="0">
                <a:latin typeface="Arial" panose="020B0604020202020204" pitchFamily="34" charset="0"/>
                <a:cs typeface="Arial" panose="020B0604020202020204" pitchFamily="34" charset="0"/>
              </a:rPr>
              <a:t> </a:t>
            </a:r>
            <a:r>
              <a:rPr lang="lt-LT" sz="1125" dirty="0">
                <a:latin typeface="Arial" panose="020B0604020202020204" pitchFamily="34" charset="0"/>
                <a:cs typeface="Arial" panose="020B0604020202020204" pitchFamily="34" charset="0"/>
              </a:rPr>
              <a:t>20°C</a:t>
            </a:r>
            <a:r>
              <a:rPr lang="en-US" sz="1125" dirty="0">
                <a:latin typeface="Arial" panose="020B0604020202020204" pitchFamily="34" charset="0"/>
                <a:cs typeface="Arial" panose="020B0604020202020204" pitchFamily="34" charset="0"/>
              </a:rPr>
              <a:t> </a:t>
            </a:r>
            <a:r>
              <a:rPr lang="lt-LT" sz="1125" dirty="0">
                <a:latin typeface="Arial" panose="020B0604020202020204" pitchFamily="34" charset="0"/>
                <a:cs typeface="Arial" panose="020B0604020202020204" pitchFamily="34" charset="0"/>
              </a:rPr>
              <a:t> ir su temperatūros jutikliu, kodas: </a:t>
            </a:r>
            <a:r>
              <a:rPr lang="lt-LT" sz="1125" b="1" dirty="0">
                <a:latin typeface="Arial" panose="020B0604020202020204" pitchFamily="34" charset="0"/>
                <a:cs typeface="Arial" panose="020B0604020202020204" pitchFamily="34" charset="0"/>
              </a:rPr>
              <a:t>W2VTM-EHC160/2.5/1/SI </a:t>
            </a:r>
          </a:p>
          <a:p>
            <a:pPr marL="0" indent="0">
              <a:buNone/>
            </a:pPr>
            <a:endParaRPr lang="lt-LT" sz="1125" dirty="0">
              <a:latin typeface="Arial" panose="020B0604020202020204" pitchFamily="34" charset="0"/>
              <a:cs typeface="Arial" panose="020B0604020202020204" pitchFamily="34" charset="0"/>
            </a:endParaRPr>
          </a:p>
          <a:p>
            <a:pPr marL="0" indent="0">
              <a:buNone/>
            </a:pPr>
            <a:r>
              <a:rPr lang="lt-LT" sz="1125" b="1" dirty="0">
                <a:latin typeface="Arial" panose="020B0604020202020204" pitchFamily="34" charset="0"/>
                <a:cs typeface="Arial" panose="020B0604020202020204" pitchFamily="34" charset="0"/>
              </a:rPr>
              <a:t>CFA 350C </a:t>
            </a:r>
            <a:r>
              <a:rPr lang="lt-LT" sz="1125" dirty="0">
                <a:latin typeface="Arial" panose="020B0604020202020204" pitchFamily="34" charset="0"/>
                <a:cs typeface="Arial" panose="020B0604020202020204" pitchFamily="34" charset="0"/>
              </a:rPr>
              <a:t>modeliui:</a:t>
            </a:r>
          </a:p>
          <a:p>
            <a:pPr marL="0" indent="0">
              <a:buNone/>
            </a:pPr>
            <a:r>
              <a:rPr lang="lt-LT" sz="1125" dirty="0">
                <a:latin typeface="Arial" panose="020B0604020202020204" pitchFamily="34" charset="0"/>
                <a:cs typeface="Arial" panose="020B0604020202020204" pitchFamily="34" charset="0"/>
              </a:rPr>
              <a:t>Kanalinis el. pašildytuvas EHC d160-3.0-1-SI su vid.iniu temp.nust. -</a:t>
            </a:r>
            <a:r>
              <a:rPr lang="en-US" sz="1125" dirty="0">
                <a:latin typeface="Arial" panose="020B0604020202020204" pitchFamily="34" charset="0"/>
                <a:cs typeface="Arial" panose="020B0604020202020204" pitchFamily="34" charset="0"/>
              </a:rPr>
              <a:t> </a:t>
            </a:r>
            <a:r>
              <a:rPr lang="lt-LT" sz="1125" dirty="0">
                <a:latin typeface="Arial" panose="020B0604020202020204" pitchFamily="34" charset="0"/>
                <a:cs typeface="Arial" panose="020B0604020202020204" pitchFamily="34" charset="0"/>
              </a:rPr>
              <a:t>10°C..+</a:t>
            </a:r>
            <a:r>
              <a:rPr lang="en-US" sz="1125" dirty="0">
                <a:latin typeface="Arial" panose="020B0604020202020204" pitchFamily="34" charset="0"/>
                <a:cs typeface="Arial" panose="020B0604020202020204" pitchFamily="34" charset="0"/>
              </a:rPr>
              <a:t> </a:t>
            </a:r>
            <a:r>
              <a:rPr lang="lt-LT" sz="1125" dirty="0">
                <a:latin typeface="Arial" panose="020B0604020202020204" pitchFamily="34" charset="0"/>
                <a:cs typeface="Arial" panose="020B0604020202020204" pitchFamily="34" charset="0"/>
              </a:rPr>
              <a:t>20°C</a:t>
            </a:r>
            <a:r>
              <a:rPr lang="en-US" sz="1125" dirty="0">
                <a:latin typeface="Arial" panose="020B0604020202020204" pitchFamily="34" charset="0"/>
                <a:cs typeface="Arial" panose="020B0604020202020204" pitchFamily="34" charset="0"/>
              </a:rPr>
              <a:t>  </a:t>
            </a:r>
            <a:r>
              <a:rPr lang="lt-LT" sz="1125" dirty="0">
                <a:latin typeface="Arial" panose="020B0604020202020204" pitchFamily="34" charset="0"/>
                <a:cs typeface="Arial" panose="020B0604020202020204" pitchFamily="34" charset="0"/>
              </a:rPr>
              <a:t>ir su temperatūros jutikliu, kodas: </a:t>
            </a:r>
            <a:r>
              <a:rPr lang="lt-LT" sz="1125" b="1" dirty="0">
                <a:latin typeface="Arial" panose="020B0604020202020204" pitchFamily="34" charset="0"/>
                <a:cs typeface="Arial" panose="020B0604020202020204" pitchFamily="34" charset="0"/>
              </a:rPr>
              <a:t>W2VTM-EHC160/3.0/1/SI </a:t>
            </a:r>
          </a:p>
          <a:p>
            <a:pPr marL="0" indent="0">
              <a:buNone/>
            </a:pPr>
            <a:endParaRPr lang="lt-LT" sz="1125" dirty="0">
              <a:latin typeface="Arial" panose="020B0604020202020204" pitchFamily="34" charset="0"/>
              <a:cs typeface="Arial" panose="020B0604020202020204" pitchFamily="34" charset="0"/>
            </a:endParaRPr>
          </a:p>
          <a:p>
            <a:pPr marL="0" indent="0">
              <a:buNone/>
            </a:pPr>
            <a:endParaRPr lang="lt-LT" sz="900" dirty="0">
              <a:latin typeface="Arial" panose="020B0604020202020204" pitchFamily="34" charset="0"/>
              <a:cs typeface="Arial" panose="020B0604020202020204"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60258"/>
            <a:ext cx="2520280" cy="227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3">
            <a:extLst>
              <a:ext uri="{FF2B5EF4-FFF2-40B4-BE49-F238E27FC236}">
                <a16:creationId xmlns:a16="http://schemas.microsoft.com/office/drawing/2014/main" id="{BCEA409A-E9B1-D951-B6BB-F6A2366BCBC6}"/>
              </a:ext>
            </a:extLst>
          </p:cNvPr>
          <p:cNvSpPr txBox="1"/>
          <p:nvPr/>
        </p:nvSpPr>
        <p:spPr>
          <a:xfrm>
            <a:off x="205099" y="96164"/>
            <a:ext cx="2998749"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lt-LT"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rPr>
              <a:t>Heaters</a:t>
            </a:r>
            <a:endParaRPr lang="en-US"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Šildytuvai</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3" name="图片 20">
            <a:extLst>
              <a:ext uri="{FF2B5EF4-FFF2-40B4-BE49-F238E27FC236}">
                <a16:creationId xmlns:a16="http://schemas.microsoft.com/office/drawing/2014/main" id="{47E11847-3F02-D426-5083-80C4A3702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5" name="TextBox 4">
            <a:extLst>
              <a:ext uri="{FF2B5EF4-FFF2-40B4-BE49-F238E27FC236}">
                <a16:creationId xmlns:a16="http://schemas.microsoft.com/office/drawing/2014/main" id="{A4832571-8D7A-7A74-CB8F-08EF76AE946F}"/>
              </a:ext>
            </a:extLst>
          </p:cNvPr>
          <p:cNvSpPr txBox="1"/>
          <p:nvPr/>
        </p:nvSpPr>
        <p:spPr>
          <a:xfrm>
            <a:off x="205099" y="801731"/>
            <a:ext cx="7751277" cy="1015663"/>
          </a:xfrm>
          <a:prstGeom prst="rect">
            <a:avLst/>
          </a:prstGeom>
          <a:noFill/>
        </p:spPr>
        <p:txBody>
          <a:bodyPr wrap="square">
            <a:spAutoFit/>
          </a:bodyPr>
          <a:lstStyle/>
          <a:p>
            <a:r>
              <a:rPr lang="en-US" sz="1200" noProof="0" dirty="0">
                <a:latin typeface="Arial" panose="020B0604020202020204" pitchFamily="34" charset="0"/>
                <a:cs typeface="Arial" panose="020B0604020202020204" pitchFamily="34" charset="0"/>
              </a:rPr>
              <a:t>In our climate zone, an OA heater (preheater) is strongly recommended</a:t>
            </a:r>
            <a:r>
              <a:rPr lang="lt-LT" sz="1200" noProof="0" dirty="0">
                <a:latin typeface="Arial" panose="020B0604020202020204" pitchFamily="34" charset="0"/>
                <a:cs typeface="Arial" panose="020B0604020202020204" pitchFamily="34" charset="0"/>
              </a:rPr>
              <a:t>. </a:t>
            </a:r>
            <a:r>
              <a:rPr lang="en-US" sz="1200" noProof="0" dirty="0">
                <a:latin typeface="Arial" panose="020B0604020202020204" pitchFamily="34" charset="0"/>
                <a:cs typeface="Arial" panose="020B0604020202020204" pitchFamily="34" charset="0"/>
              </a:rPr>
              <a:t>We recommend installing the heater on the air intake duct, which should also be insulated.</a:t>
            </a:r>
            <a:endParaRPr lang="lt-LT" sz="1200" noProof="0" dirty="0">
              <a:latin typeface="Arial" panose="020B0604020202020204" pitchFamily="34" charset="0"/>
              <a:cs typeface="Arial" panose="020B0604020202020204" pitchFamily="34" charset="0"/>
            </a:endParaRPr>
          </a:p>
          <a:p>
            <a:endParaRPr lang="lt-LT" sz="1200" noProof="0" dirty="0">
              <a:latin typeface="Arial" panose="020B0604020202020204" pitchFamily="34" charset="0"/>
              <a:cs typeface="Arial" panose="020B0604020202020204" pitchFamily="34" charset="0"/>
            </a:endParaRPr>
          </a:p>
          <a:p>
            <a:r>
              <a:rPr lang="lt-LT" sz="1200" noProof="0" dirty="0">
                <a:latin typeface="Arial" panose="020B0604020202020204" pitchFamily="34" charset="0"/>
                <a:cs typeface="Arial" panose="020B0604020202020204" pitchFamily="34" charset="0"/>
              </a:rPr>
              <a:t>Mūsų klimato zonoje išorinio oro </a:t>
            </a:r>
            <a:r>
              <a:rPr lang="lt-LT" sz="1200" noProof="0" dirty="0" err="1">
                <a:latin typeface="Arial" panose="020B0604020202020204" pitchFamily="34" charset="0"/>
                <a:cs typeface="Arial" panose="020B0604020202020204" pitchFamily="34" charset="0"/>
              </a:rPr>
              <a:t>pašildytuvas</a:t>
            </a:r>
            <a:r>
              <a:rPr lang="lt-LT" sz="1200" noProof="0" dirty="0">
                <a:latin typeface="Arial" panose="020B0604020202020204" pitchFamily="34" charset="0"/>
                <a:cs typeface="Arial" panose="020B0604020202020204" pitchFamily="34" charset="0"/>
              </a:rPr>
              <a:t> yra primygtinai rekomenduojamas. Rekomenduojame naudoti kanalinį šildytuvą, kuris po montavimo taip pat turi būti apšiltintas.</a:t>
            </a:r>
            <a:endParaRPr lang="en-US" sz="1200" noProof="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81F59D8-C3D7-E6FE-686A-428624ACE70A}"/>
              </a:ext>
            </a:extLst>
          </p:cNvPr>
          <p:cNvSpPr txBox="1"/>
          <p:nvPr/>
        </p:nvSpPr>
        <p:spPr>
          <a:xfrm>
            <a:off x="3084606" y="4628753"/>
            <a:ext cx="5807874"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For higher-capacity recuperators, ordered separately</a:t>
            </a:r>
            <a:r>
              <a:rPr lang="lt-LT" sz="900" dirty="0">
                <a:latin typeface="Arial" panose="020B0604020202020204" pitchFamily="34" charset="0"/>
                <a:cs typeface="Arial" panose="020B0604020202020204" pitchFamily="34" charset="0"/>
              </a:rPr>
              <a:t> / Galingesniems modeliams užsakoma atskirai</a:t>
            </a:r>
          </a:p>
        </p:txBody>
      </p:sp>
    </p:spTree>
    <p:extLst>
      <p:ext uri="{BB962C8B-B14F-4D97-AF65-F5344CB8AC3E}">
        <p14:creationId xmlns:p14="http://schemas.microsoft.com/office/powerpoint/2010/main" val="36163229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5B080-87F8-CB60-D085-E16E9F2156EE}"/>
            </a:ext>
          </a:extLst>
        </p:cNvPr>
        <p:cNvGrpSpPr/>
        <p:nvPr/>
      </p:nvGrpSpPr>
      <p:grpSpPr>
        <a:xfrm>
          <a:off x="0" y="0"/>
          <a:ext cx="0" cy="0"/>
          <a:chOff x="0" y="0"/>
          <a:chExt cx="0" cy="0"/>
        </a:xfrm>
      </p:grpSpPr>
      <p:pic>
        <p:nvPicPr>
          <p:cNvPr id="4" name="Picture 86">
            <a:extLst>
              <a:ext uri="{FF2B5EF4-FFF2-40B4-BE49-F238E27FC236}">
                <a16:creationId xmlns:a16="http://schemas.microsoft.com/office/drawing/2014/main" id="{00000000-0008-0000-0100-000057000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399" y="2571750"/>
            <a:ext cx="4248323" cy="2530937"/>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3">
            <a:extLst>
              <a:ext uri="{FF2B5EF4-FFF2-40B4-BE49-F238E27FC236}">
                <a16:creationId xmlns:a16="http://schemas.microsoft.com/office/drawing/2014/main" id="{0FB34FC5-BBCE-5FF9-E798-5A02473C23FD}"/>
              </a:ext>
            </a:extLst>
          </p:cNvPr>
          <p:cNvSpPr txBox="1"/>
          <p:nvPr/>
        </p:nvSpPr>
        <p:spPr>
          <a:xfrm>
            <a:off x="79219" y="35261"/>
            <a:ext cx="4581726"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Preheater </a:t>
            </a:r>
            <a:r>
              <a:rPr lang="en-US" b="1" dirty="0" err="1">
                <a:latin typeface="Arial" panose="020B0604020202020204" pitchFamily="34" charset="0"/>
                <a:ea typeface="微软雅黑" panose="020B0503020204020204" pitchFamily="34" charset="-122"/>
                <a:cs typeface="Arial" panose="020B0604020202020204" pitchFamily="34" charset="0"/>
              </a:rPr>
              <a:t>i</a:t>
            </a:r>
            <a:r>
              <a:rPr kumimoji="0" lang="en-US"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rPr>
              <a:t>nstallation</a:t>
            </a: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notes</a:t>
            </a:r>
            <a:endParaRPr lang="en-US"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Pašildytuvo</a:t>
            </a: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 montavimo ypatumai</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6" name="图片 20">
            <a:extLst>
              <a:ext uri="{FF2B5EF4-FFF2-40B4-BE49-F238E27FC236}">
                <a16:creationId xmlns:a16="http://schemas.microsoft.com/office/drawing/2014/main" id="{AC7404F1-6385-C954-AD3E-CE736FDF23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pic>
        <p:nvPicPr>
          <p:cNvPr id="11" name="Paveikslėlis 10">
            <a:extLst>
              <a:ext uri="{FF2B5EF4-FFF2-40B4-BE49-F238E27FC236}">
                <a16:creationId xmlns:a16="http://schemas.microsoft.com/office/drawing/2014/main" id="{0AA9B464-7DA7-D421-C5F7-A8379FBB7BAC}"/>
              </a:ext>
            </a:extLst>
          </p:cNvPr>
          <p:cNvPicPr>
            <a:picLocks noChangeAspect="1"/>
          </p:cNvPicPr>
          <p:nvPr/>
        </p:nvPicPr>
        <p:blipFill>
          <a:blip r:embed="rId4"/>
          <a:stretch>
            <a:fillRect/>
          </a:stretch>
        </p:blipFill>
        <p:spPr>
          <a:xfrm>
            <a:off x="54278" y="2593411"/>
            <a:ext cx="4716016" cy="2509276"/>
          </a:xfrm>
          <a:prstGeom prst="rect">
            <a:avLst/>
          </a:prstGeom>
        </p:spPr>
      </p:pic>
      <p:pic>
        <p:nvPicPr>
          <p:cNvPr id="15" name="Paveikslėlis 14">
            <a:extLst>
              <a:ext uri="{FF2B5EF4-FFF2-40B4-BE49-F238E27FC236}">
                <a16:creationId xmlns:a16="http://schemas.microsoft.com/office/drawing/2014/main" id="{83A006DD-EF8B-53EE-F616-05C749D3CED9}"/>
              </a:ext>
            </a:extLst>
          </p:cNvPr>
          <p:cNvPicPr>
            <a:picLocks noChangeAspect="1"/>
          </p:cNvPicPr>
          <p:nvPr/>
        </p:nvPicPr>
        <p:blipFill>
          <a:blip r:embed="rId5"/>
          <a:stretch>
            <a:fillRect/>
          </a:stretch>
        </p:blipFill>
        <p:spPr>
          <a:xfrm>
            <a:off x="4841398" y="645668"/>
            <a:ext cx="4248323" cy="1811227"/>
          </a:xfrm>
          <a:prstGeom prst="rect">
            <a:avLst/>
          </a:prstGeom>
        </p:spPr>
      </p:pic>
      <p:sp>
        <p:nvSpPr>
          <p:cNvPr id="19" name="TextBox 18">
            <a:extLst>
              <a:ext uri="{FF2B5EF4-FFF2-40B4-BE49-F238E27FC236}">
                <a16:creationId xmlns:a16="http://schemas.microsoft.com/office/drawing/2014/main" id="{250020DA-51BB-6AC5-9AB7-1808A1F939FC}"/>
              </a:ext>
            </a:extLst>
          </p:cNvPr>
          <p:cNvSpPr txBox="1"/>
          <p:nvPr/>
        </p:nvSpPr>
        <p:spPr>
          <a:xfrm>
            <a:off x="54278" y="1646283"/>
            <a:ext cx="4438909" cy="830997"/>
          </a:xfrm>
          <a:prstGeom prst="rect">
            <a:avLst/>
          </a:prstGeom>
          <a:noFill/>
        </p:spPr>
        <p:txBody>
          <a:bodyPr wrap="square">
            <a:spAutoFit/>
          </a:bodyPr>
          <a:lstStyle/>
          <a:p>
            <a:r>
              <a:rPr lang="lt-LT" sz="800" b="1" dirty="0">
                <a:latin typeface="Arial" panose="020B0604020202020204" pitchFamily="34" charset="0"/>
                <a:cs typeface="Arial" panose="020B0604020202020204" pitchFamily="34" charset="0"/>
              </a:rPr>
              <a:t>Montavimas: </a:t>
            </a:r>
            <a:r>
              <a:rPr lang="lt-LT" sz="800" dirty="0">
                <a:latin typeface="Arial" panose="020B0604020202020204" pitchFamily="34" charset="0"/>
                <a:cs typeface="Arial" panose="020B0604020202020204" pitchFamily="34" charset="0"/>
              </a:rPr>
              <a:t>Šildytuvus galima montuoti horizontaliai bet kurioje padėtyje, išskyrus, kai elektrinio jungimo dėžė nukreipta į apačią. Šildytuvai skirti montuoti patalpoje.</a:t>
            </a:r>
          </a:p>
          <a:p>
            <a:r>
              <a:rPr lang="lt-LT" sz="800" dirty="0">
                <a:latin typeface="Arial" panose="020B0604020202020204" pitchFamily="34" charset="0"/>
                <a:cs typeface="Arial" panose="020B0604020202020204" pitchFamily="34" charset="0"/>
              </a:rPr>
              <a:t>Šildytuvus montuoti gerai prieinamoje vietoje, kad vėliau juos būtų galima nesunkiai patikrinti ir atlikti kasmetinius aptarnavimo darbus. Šildytuvus reikia apšiltinti ne mažesne nei 10 cm. storio akmens vata ar kita izoliacine medžiaga. GRIEŽTAI DRAUDŽIAMA uždengti aušinimo radiatorių. Užtikrinkite laisvą oro judėjimą tarp radiatoriaus briaunų.</a:t>
            </a:r>
          </a:p>
        </p:txBody>
      </p:sp>
      <p:sp>
        <p:nvSpPr>
          <p:cNvPr id="21" name="TextBox 20">
            <a:extLst>
              <a:ext uri="{FF2B5EF4-FFF2-40B4-BE49-F238E27FC236}">
                <a16:creationId xmlns:a16="http://schemas.microsoft.com/office/drawing/2014/main" id="{6C6AE197-DA0F-8A57-5DF8-33D5F75A7548}"/>
              </a:ext>
            </a:extLst>
          </p:cNvPr>
          <p:cNvSpPr txBox="1"/>
          <p:nvPr/>
        </p:nvSpPr>
        <p:spPr>
          <a:xfrm>
            <a:off x="54278" y="797723"/>
            <a:ext cx="4581726" cy="830997"/>
          </a:xfrm>
          <a:prstGeom prst="rect">
            <a:avLst/>
          </a:prstGeom>
          <a:noFill/>
        </p:spPr>
        <p:txBody>
          <a:bodyPr wrap="square">
            <a:spAutoFit/>
          </a:bodyPr>
          <a:lstStyle/>
          <a:p>
            <a:r>
              <a:rPr lang="en-US" sz="800" b="1" dirty="0">
                <a:latin typeface="Arial" panose="020B0604020202020204" pitchFamily="34" charset="0"/>
                <a:cs typeface="Arial" panose="020B0604020202020204" pitchFamily="34" charset="0"/>
              </a:rPr>
              <a:t>Installation</a:t>
            </a:r>
            <a:r>
              <a:rPr lang="lt-LT" sz="800" b="1" dirty="0">
                <a:latin typeface="Arial" panose="020B0604020202020204" pitchFamily="34" charset="0"/>
                <a:cs typeface="Arial" panose="020B0604020202020204" pitchFamily="34" charset="0"/>
              </a:rPr>
              <a:t>:</a:t>
            </a:r>
            <a:r>
              <a:rPr lang="lt-LT"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Heaters can be installed horizontally in any position except the electrical</a:t>
            </a:r>
          </a:p>
          <a:p>
            <a:r>
              <a:rPr lang="en-US" sz="800" dirty="0">
                <a:latin typeface="Arial" panose="020B0604020202020204" pitchFamily="34" charset="0"/>
                <a:cs typeface="Arial" panose="020B0604020202020204" pitchFamily="34" charset="0"/>
              </a:rPr>
              <a:t>connection box downward</a:t>
            </a:r>
            <a:r>
              <a:rPr lang="lt-LT" sz="800" dirty="0">
                <a:latin typeface="Arial" panose="020B0604020202020204" pitchFamily="34" charset="0"/>
                <a:cs typeface="Arial" panose="020B0604020202020204" pitchFamily="34" charset="0"/>
              </a:rPr>
              <a:t>. H</a:t>
            </a:r>
            <a:r>
              <a:rPr lang="en-US" sz="800" dirty="0">
                <a:latin typeface="Arial" panose="020B0604020202020204" pitchFamily="34" charset="0"/>
                <a:cs typeface="Arial" panose="020B0604020202020204" pitchFamily="34" charset="0"/>
              </a:rPr>
              <a:t>eaters intended for inside installation.</a:t>
            </a:r>
            <a:r>
              <a:rPr lang="lt-LT"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Heaters should be installed in a well-accessible place to be checked easily and</a:t>
            </a:r>
            <a:r>
              <a:rPr lang="lt-LT"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to do annual service works.</a:t>
            </a:r>
          </a:p>
          <a:p>
            <a:r>
              <a:rPr lang="lt-LT" sz="800" dirty="0">
                <a:latin typeface="Arial" panose="020B0604020202020204" pitchFamily="34" charset="0"/>
                <a:cs typeface="Arial" panose="020B0604020202020204" pitchFamily="34" charset="0"/>
              </a:rPr>
              <a:t>H</a:t>
            </a:r>
            <a:r>
              <a:rPr lang="en-US" sz="800" dirty="0">
                <a:latin typeface="Arial" panose="020B0604020202020204" pitchFamily="34" charset="0"/>
                <a:cs typeface="Arial" panose="020B0604020202020204" pitchFamily="34" charset="0"/>
              </a:rPr>
              <a:t>eaters</a:t>
            </a:r>
            <a:r>
              <a:rPr lang="lt-LT"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have to be insulated with a minimum 10 cm. thickness of stone wool or</a:t>
            </a:r>
            <a:r>
              <a:rPr lang="lt-LT"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other isolation material. STRICTLY PROHIBITED to cover the heatsink. Please ensure, that the air can circulate freely</a:t>
            </a:r>
            <a:r>
              <a:rPr lang="lt-LT"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between the heatsink ribs.</a:t>
            </a:r>
          </a:p>
        </p:txBody>
      </p:sp>
    </p:spTree>
    <p:extLst>
      <p:ext uri="{BB962C8B-B14F-4D97-AF65-F5344CB8AC3E}">
        <p14:creationId xmlns:p14="http://schemas.microsoft.com/office/powerpoint/2010/main" val="33635386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122941" y="-20538"/>
            <a:ext cx="4898118" cy="872034"/>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defRPr/>
            </a:pPr>
            <a:r>
              <a:rPr kumimoji="0" lang="lt-LT"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rPr>
              <a:t>Models</a:t>
            </a:r>
            <a:r>
              <a:rPr kumimoji="0" lang="lt-LT"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range </a:t>
            </a:r>
            <a:r>
              <a:rPr kumimoji="0" lang="lt-LT"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rPr>
              <a:t>and</a:t>
            </a:r>
            <a:r>
              <a:rPr kumimoji="0" lang="lt-LT"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t</a:t>
            </a:r>
            <a:r>
              <a:rPr kumimoji="0" lang="en-US"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rPr>
              <a:t>echnical</a:t>
            </a: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lt-LT"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data</a:t>
            </a: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endParaRPr lang="lt-LT" b="1" dirty="0">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685800" rtl="0" eaLnBrk="1" fontAlgn="auto" latinLnBrk="0" hangingPunct="1">
              <a:lnSpc>
                <a:spcPct val="150000"/>
              </a:lnSpc>
              <a:spcBef>
                <a:spcPts val="0"/>
              </a:spcBef>
              <a:spcAft>
                <a:spcPts val="0"/>
              </a:spcAft>
              <a:buClrTx/>
              <a:buSzTx/>
              <a:buFontTx/>
              <a:buNone/>
              <a:defRPr/>
            </a:pPr>
            <a:r>
              <a:rPr kumimoji="0" lang="lt-LT"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Įrenginių gama ir techniniai parametrai</a:t>
            </a:r>
            <a:endPar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 name="文本框 1"/>
          <p:cNvSpPr txBox="1"/>
          <p:nvPr/>
        </p:nvSpPr>
        <p:spPr>
          <a:xfrm>
            <a:off x="5580380" y="3049270"/>
            <a:ext cx="307340" cy="398780"/>
          </a:xfrm>
          <a:prstGeom prst="rect">
            <a:avLst/>
          </a:prstGeom>
          <a:noFill/>
        </p:spPr>
        <p:txBody>
          <a:bodyPr wrap="square" rtlCol="0" anchor="t">
            <a:spAutoFit/>
          </a:bodyPr>
          <a:lstStyle/>
          <a:p>
            <a:r>
              <a:rPr lang="en-US" altLang="zh-CN" sz="2000" dirty="0">
                <a:solidFill>
                  <a:schemeClr val="bg1"/>
                </a:solidFill>
                <a:effectLst/>
                <a:latin typeface="Arial" panose="020B0604020202020204" pitchFamily="34" charset="0"/>
                <a:ea typeface="微软雅黑" panose="020B0503020204020204" pitchFamily="34" charset="-122"/>
                <a:cs typeface="Arial" panose="020B0604020202020204" pitchFamily="34" charset="0"/>
                <a:sym typeface="+mn-ea"/>
              </a:rPr>
              <a:t>L</a:t>
            </a:r>
          </a:p>
        </p:txBody>
      </p:sp>
      <p:sp>
        <p:nvSpPr>
          <p:cNvPr id="6" name="文本框 5"/>
          <p:cNvSpPr txBox="1"/>
          <p:nvPr>
            <p:custDataLst>
              <p:tags r:id="rId1"/>
            </p:custDataLst>
          </p:nvPr>
        </p:nvSpPr>
        <p:spPr>
          <a:xfrm>
            <a:off x="7668260" y="2859405"/>
            <a:ext cx="307340" cy="398780"/>
          </a:xfrm>
          <a:prstGeom prst="rect">
            <a:avLst/>
          </a:prstGeom>
          <a:noFill/>
        </p:spPr>
        <p:txBody>
          <a:bodyPr wrap="square" rtlCol="0" anchor="t">
            <a:spAutoFit/>
          </a:bodyPr>
          <a:lstStyle/>
          <a:p>
            <a:r>
              <a:rPr lang="en-US" altLang="zh-CN" sz="2000" dirty="0">
                <a:solidFill>
                  <a:schemeClr val="bg1"/>
                </a:solidFill>
                <a:effectLst/>
                <a:latin typeface="Arial" panose="020B0604020202020204" pitchFamily="34" charset="0"/>
                <a:ea typeface="微软雅黑" panose="020B0503020204020204" pitchFamily="34" charset="-122"/>
                <a:cs typeface="Arial" panose="020B0604020202020204" pitchFamily="34" charset="0"/>
                <a:sym typeface="+mn-ea"/>
              </a:rPr>
              <a:t>W</a:t>
            </a:r>
          </a:p>
        </p:txBody>
      </p:sp>
      <p:sp>
        <p:nvSpPr>
          <p:cNvPr id="7" name="文本框 6"/>
          <p:cNvSpPr txBox="1"/>
          <p:nvPr>
            <p:custDataLst>
              <p:tags r:id="rId2"/>
            </p:custDataLst>
          </p:nvPr>
        </p:nvSpPr>
        <p:spPr>
          <a:xfrm>
            <a:off x="4499610" y="2139315"/>
            <a:ext cx="307340" cy="398780"/>
          </a:xfrm>
          <a:prstGeom prst="rect">
            <a:avLst/>
          </a:prstGeom>
          <a:noFill/>
        </p:spPr>
        <p:txBody>
          <a:bodyPr wrap="square" rtlCol="0" anchor="t">
            <a:spAutoFit/>
          </a:bodyPr>
          <a:lstStyle/>
          <a:p>
            <a:r>
              <a:rPr lang="en-US" altLang="zh-CN" sz="2000" dirty="0">
                <a:solidFill>
                  <a:schemeClr val="bg1"/>
                </a:solidFill>
                <a:effectLst/>
                <a:latin typeface="Arial" panose="020B0604020202020204" pitchFamily="34" charset="0"/>
                <a:ea typeface="微软雅黑" panose="020B0503020204020204" pitchFamily="34" charset="-122"/>
                <a:cs typeface="Arial" panose="020B0604020202020204" pitchFamily="34" charset="0"/>
                <a:sym typeface="+mn-ea"/>
              </a:rPr>
              <a:t>H</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336" y="171733"/>
            <a:ext cx="1329055" cy="311785"/>
          </a:xfrm>
          <a:prstGeom prst="rect">
            <a:avLst/>
          </a:prstGeom>
        </p:spPr>
      </p:pic>
      <p:pic>
        <p:nvPicPr>
          <p:cNvPr id="8" name="Paveikslėlis 7">
            <a:extLst>
              <a:ext uri="{FF2B5EF4-FFF2-40B4-BE49-F238E27FC236}">
                <a16:creationId xmlns:a16="http://schemas.microsoft.com/office/drawing/2014/main" id="{A159889F-C97A-F435-9187-076EE1C547A5}"/>
              </a:ext>
            </a:extLst>
          </p:cNvPr>
          <p:cNvPicPr>
            <a:picLocks noChangeAspect="1"/>
          </p:cNvPicPr>
          <p:nvPr/>
        </p:nvPicPr>
        <p:blipFill>
          <a:blip r:embed="rId5"/>
          <a:stretch>
            <a:fillRect/>
          </a:stretch>
        </p:blipFill>
        <p:spPr>
          <a:xfrm>
            <a:off x="75075" y="879378"/>
            <a:ext cx="8993850" cy="421265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61792-D54A-860C-B33B-73C81181B5C5}"/>
            </a:ext>
          </a:extLst>
        </p:cNvPr>
        <p:cNvGrpSpPr/>
        <p:nvPr/>
      </p:nvGrpSpPr>
      <p:grpSpPr>
        <a:xfrm>
          <a:off x="0" y="0"/>
          <a:ext cx="0" cy="0"/>
          <a:chOff x="0" y="0"/>
          <a:chExt cx="0" cy="0"/>
        </a:xfrm>
      </p:grpSpPr>
      <p:sp>
        <p:nvSpPr>
          <p:cNvPr id="3" name="文本框 3">
            <a:extLst>
              <a:ext uri="{FF2B5EF4-FFF2-40B4-BE49-F238E27FC236}">
                <a16:creationId xmlns:a16="http://schemas.microsoft.com/office/drawing/2014/main" id="{1221E5AE-6541-4153-3094-F92F2E061E07}"/>
              </a:ext>
            </a:extLst>
          </p:cNvPr>
          <p:cNvSpPr txBox="1"/>
          <p:nvPr/>
        </p:nvSpPr>
        <p:spPr>
          <a:xfrm>
            <a:off x="79219" y="35261"/>
            <a:ext cx="2998749"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lt-LT"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rPr>
              <a:t>Heater</a:t>
            </a:r>
            <a:r>
              <a:rPr kumimoji="0" lang="lt-LT"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lt-LT"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rPr>
              <a:t>setting</a:t>
            </a:r>
            <a:endParaRPr lang="en-US"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Šildytuvo nustatymas</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6" name="图片 20">
            <a:extLst>
              <a:ext uri="{FF2B5EF4-FFF2-40B4-BE49-F238E27FC236}">
                <a16:creationId xmlns:a16="http://schemas.microsoft.com/office/drawing/2014/main" id="{469207CE-CD15-16D6-8DBF-45C6D7F9A0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pic>
        <p:nvPicPr>
          <p:cNvPr id="5" name="Paveikslėlis 4">
            <a:extLst>
              <a:ext uri="{FF2B5EF4-FFF2-40B4-BE49-F238E27FC236}">
                <a16:creationId xmlns:a16="http://schemas.microsoft.com/office/drawing/2014/main" id="{E7DE1A70-5BB3-0973-E6AF-71ADF993F257}"/>
              </a:ext>
            </a:extLst>
          </p:cNvPr>
          <p:cNvPicPr>
            <a:picLocks noChangeAspect="1"/>
          </p:cNvPicPr>
          <p:nvPr/>
        </p:nvPicPr>
        <p:blipFill>
          <a:blip r:embed="rId3"/>
          <a:stretch>
            <a:fillRect/>
          </a:stretch>
        </p:blipFill>
        <p:spPr>
          <a:xfrm>
            <a:off x="79219" y="1616909"/>
            <a:ext cx="1639179" cy="2089953"/>
          </a:xfrm>
          <a:prstGeom prst="rect">
            <a:avLst/>
          </a:prstGeom>
        </p:spPr>
      </p:pic>
      <p:pic>
        <p:nvPicPr>
          <p:cNvPr id="10" name="Paveikslėlis 9">
            <a:extLst>
              <a:ext uri="{FF2B5EF4-FFF2-40B4-BE49-F238E27FC236}">
                <a16:creationId xmlns:a16="http://schemas.microsoft.com/office/drawing/2014/main" id="{FF050AAA-6E2E-7B47-D87B-C414BB84736A}"/>
              </a:ext>
            </a:extLst>
          </p:cNvPr>
          <p:cNvPicPr>
            <a:picLocks noChangeAspect="1"/>
          </p:cNvPicPr>
          <p:nvPr/>
        </p:nvPicPr>
        <p:blipFill>
          <a:blip r:embed="rId4"/>
          <a:stretch>
            <a:fillRect/>
          </a:stretch>
        </p:blipFill>
        <p:spPr>
          <a:xfrm>
            <a:off x="6199308" y="1666732"/>
            <a:ext cx="2735789" cy="2984497"/>
          </a:xfrm>
          <a:prstGeom prst="rect">
            <a:avLst/>
          </a:prstGeom>
        </p:spPr>
      </p:pic>
      <p:sp>
        <p:nvSpPr>
          <p:cNvPr id="12" name="TextBox 11">
            <a:extLst>
              <a:ext uri="{FF2B5EF4-FFF2-40B4-BE49-F238E27FC236}">
                <a16:creationId xmlns:a16="http://schemas.microsoft.com/office/drawing/2014/main" id="{98A8D3D3-F60D-F231-4667-4DFEE97C99B7}"/>
              </a:ext>
            </a:extLst>
          </p:cNvPr>
          <p:cNvSpPr txBox="1"/>
          <p:nvPr/>
        </p:nvSpPr>
        <p:spPr>
          <a:xfrm>
            <a:off x="84305" y="746846"/>
            <a:ext cx="7751277" cy="461665"/>
          </a:xfrm>
          <a:prstGeom prst="rect">
            <a:avLst/>
          </a:prstGeom>
          <a:noFill/>
        </p:spPr>
        <p:txBody>
          <a:bodyPr wrap="square">
            <a:spAutoFit/>
          </a:bodyPr>
          <a:lstStyle/>
          <a:p>
            <a:r>
              <a:rPr lang="en-US" sz="1200" noProof="0" dirty="0">
                <a:latin typeface="Arial" panose="020B0604020202020204" pitchFamily="34" charset="0"/>
                <a:cs typeface="Arial" panose="020B0604020202020204" pitchFamily="34" charset="0"/>
              </a:rPr>
              <a:t>The temperature setting is determined by the installation location humidity and temperature</a:t>
            </a:r>
            <a:r>
              <a:rPr lang="lt-LT" sz="1200" noProof="0" dirty="0">
                <a:latin typeface="Arial" panose="020B0604020202020204" pitchFamily="34" charset="0"/>
                <a:cs typeface="Arial" panose="020B0604020202020204" pitchFamily="34" charset="0"/>
              </a:rPr>
              <a:t>.</a:t>
            </a:r>
          </a:p>
          <a:p>
            <a:r>
              <a:rPr lang="lt-LT" sz="1200" noProof="0" dirty="0">
                <a:latin typeface="Arial" panose="020B0604020202020204" pitchFamily="34" charset="0"/>
                <a:cs typeface="Arial" panose="020B0604020202020204" pitchFamily="34" charset="0"/>
              </a:rPr>
              <a:t>Temperatūra rekomenduojama nustatyti, priklausomai nuo patalpos drėgmės ir temperatūros parametrų.</a:t>
            </a:r>
            <a:endParaRPr lang="en-US" sz="1200" noProof="0" dirty="0">
              <a:latin typeface="Arial" panose="020B0604020202020204" pitchFamily="34" charset="0"/>
              <a:cs typeface="Arial" panose="020B0604020202020204" pitchFamily="34" charset="0"/>
            </a:endParaRPr>
          </a:p>
        </p:txBody>
      </p:sp>
      <p:pic>
        <p:nvPicPr>
          <p:cNvPr id="2" name="Picture 32">
            <a:extLst>
              <a:ext uri="{FF2B5EF4-FFF2-40B4-BE49-F238E27FC236}">
                <a16:creationId xmlns:a16="http://schemas.microsoft.com/office/drawing/2014/main" id="{5798461A-55A8-7D43-502D-CF3622CD3D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6" y="1969334"/>
            <a:ext cx="2087207" cy="2681895"/>
          </a:xfrm>
          <a:prstGeom prst="rect">
            <a:avLst/>
          </a:prstGeom>
          <a:noFill/>
          <a:extLst>
            <a:ext uri="{909E8E84-426E-40DD-AFC4-6F175D3DCCD1}">
              <a14:hiddenFill xmlns:a14="http://schemas.microsoft.com/office/drawing/2010/main">
                <a:solidFill>
                  <a:srgbClr val="FFFFFF"/>
                </a:solidFill>
              </a14:hiddenFill>
            </a:ext>
          </a:extLst>
        </p:spPr>
      </p:pic>
      <p:pic>
        <p:nvPicPr>
          <p:cNvPr id="7" name="Paveikslėlis 6">
            <a:extLst>
              <a:ext uri="{FF2B5EF4-FFF2-40B4-BE49-F238E27FC236}">
                <a16:creationId xmlns:a16="http://schemas.microsoft.com/office/drawing/2014/main" id="{626D0DFA-CA2B-1D7E-6367-2C8AF295DFD2}"/>
              </a:ext>
            </a:extLst>
          </p:cNvPr>
          <p:cNvPicPr>
            <a:picLocks noChangeAspect="1"/>
          </p:cNvPicPr>
          <p:nvPr/>
        </p:nvPicPr>
        <p:blipFill>
          <a:blip r:embed="rId6"/>
          <a:stretch>
            <a:fillRect/>
          </a:stretch>
        </p:blipFill>
        <p:spPr>
          <a:xfrm>
            <a:off x="3932526" y="1923678"/>
            <a:ext cx="2243902" cy="2760198"/>
          </a:xfrm>
          <a:prstGeom prst="rect">
            <a:avLst/>
          </a:prstGeom>
        </p:spPr>
      </p:pic>
      <p:pic>
        <p:nvPicPr>
          <p:cNvPr id="11" name="Paveikslėlis 10">
            <a:extLst>
              <a:ext uri="{FF2B5EF4-FFF2-40B4-BE49-F238E27FC236}">
                <a16:creationId xmlns:a16="http://schemas.microsoft.com/office/drawing/2014/main" id="{BDCA03EC-01C0-4371-A868-951ECBDED2D5}"/>
              </a:ext>
            </a:extLst>
          </p:cNvPr>
          <p:cNvPicPr>
            <a:picLocks noChangeAspect="1"/>
          </p:cNvPicPr>
          <p:nvPr/>
        </p:nvPicPr>
        <p:blipFill>
          <a:blip r:embed="rId7"/>
          <a:stretch>
            <a:fillRect/>
          </a:stretch>
        </p:blipFill>
        <p:spPr>
          <a:xfrm>
            <a:off x="2584738" y="1616909"/>
            <a:ext cx="2695575" cy="352425"/>
          </a:xfrm>
          <a:prstGeom prst="rect">
            <a:avLst/>
          </a:prstGeom>
        </p:spPr>
      </p:pic>
    </p:spTree>
    <p:extLst>
      <p:ext uri="{BB962C8B-B14F-4D97-AF65-F5344CB8AC3E}">
        <p14:creationId xmlns:p14="http://schemas.microsoft.com/office/powerpoint/2010/main" val="16580176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250C2-5810-F014-CCEC-36DBEDF28F82}"/>
            </a:ext>
          </a:extLst>
        </p:cNvPr>
        <p:cNvGrpSpPr/>
        <p:nvPr/>
      </p:nvGrpSpPr>
      <p:grpSpPr>
        <a:xfrm>
          <a:off x="0" y="0"/>
          <a:ext cx="0" cy="0"/>
          <a:chOff x="0" y="0"/>
          <a:chExt cx="0" cy="0"/>
        </a:xfrm>
      </p:grpSpPr>
      <p:sp>
        <p:nvSpPr>
          <p:cNvPr id="3" name="文本框 3">
            <a:extLst>
              <a:ext uri="{FF2B5EF4-FFF2-40B4-BE49-F238E27FC236}">
                <a16:creationId xmlns:a16="http://schemas.microsoft.com/office/drawing/2014/main" id="{8113862E-9C8D-829D-4398-5EA8BF25FC85}"/>
              </a:ext>
            </a:extLst>
          </p:cNvPr>
          <p:cNvSpPr txBox="1"/>
          <p:nvPr/>
        </p:nvSpPr>
        <p:spPr>
          <a:xfrm>
            <a:off x="79219" y="35261"/>
            <a:ext cx="6148965"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Damper</a:t>
            </a: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 </a:t>
            </a:r>
            <a:r>
              <a:rPr lang="lt-LT" altLang="zh-CN" b="1"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preheater</a:t>
            </a: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 </a:t>
            </a:r>
            <a:r>
              <a:rPr lang="lt-LT" altLang="zh-CN" b="1"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and</a:t>
            </a: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  </a:t>
            </a:r>
            <a:r>
              <a:rPr lang="lt-LT" altLang="zh-CN" b="1"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heater</a:t>
            </a: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  </a:t>
            </a:r>
            <a:r>
              <a:rPr lang="lt-LT" altLang="zh-CN" b="1"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connection</a:t>
            </a: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a:t>
            </a:r>
          </a:p>
          <a:p>
            <a:pPr marL="0" marR="0" lvl="0" indent="0" defTabSz="685800" rtl="0" eaLnBrk="1" fontAlgn="auto" latinLnBrk="0" hangingPunct="1">
              <a:lnSpc>
                <a:spcPct val="100000"/>
              </a:lnSpc>
              <a:spcBef>
                <a:spcPts val="0"/>
              </a:spcBef>
              <a:spcAft>
                <a:spcPts val="0"/>
              </a:spcAft>
              <a:buClrTx/>
              <a:buSzTx/>
              <a:buFontTx/>
              <a:buNone/>
              <a:defRPr/>
            </a:pP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Oro sklendės šildytuvo ir </a:t>
            </a:r>
            <a:r>
              <a:rPr lang="lt-LT" altLang="zh-CN" b="1"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pašildytuvo</a:t>
            </a: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 prijungimas.</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6" name="图片 20">
            <a:extLst>
              <a:ext uri="{FF2B5EF4-FFF2-40B4-BE49-F238E27FC236}">
                <a16:creationId xmlns:a16="http://schemas.microsoft.com/office/drawing/2014/main" id="{750BBA71-D039-8B23-4CC9-0184D6200B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7" name="TextBox 6">
            <a:extLst>
              <a:ext uri="{FF2B5EF4-FFF2-40B4-BE49-F238E27FC236}">
                <a16:creationId xmlns:a16="http://schemas.microsoft.com/office/drawing/2014/main" id="{75451D19-7905-09FB-4202-12A961A98CB6}"/>
              </a:ext>
            </a:extLst>
          </p:cNvPr>
          <p:cNvSpPr txBox="1"/>
          <p:nvPr/>
        </p:nvSpPr>
        <p:spPr>
          <a:xfrm>
            <a:off x="6948264" y="2691119"/>
            <a:ext cx="2195736" cy="2246769"/>
          </a:xfrm>
          <a:prstGeom prst="rect">
            <a:avLst/>
          </a:prstGeom>
          <a:noFill/>
        </p:spPr>
        <p:txBody>
          <a:bodyPr wrap="square">
            <a:spAutoFit/>
          </a:bodyPr>
          <a:lstStyle/>
          <a:p>
            <a:r>
              <a:rPr lang="lt-LT" sz="1000" b="1" dirty="0">
                <a:latin typeface="Arial" panose="020B0604020202020204" pitchFamily="34" charset="0"/>
                <a:cs typeface="Arial" panose="020B0604020202020204" pitchFamily="34" charset="0"/>
              </a:rPr>
              <a:t>P06</a:t>
            </a:r>
            <a:r>
              <a:rPr lang="lt-LT" sz="1000" dirty="0">
                <a:latin typeface="Arial" panose="020B0604020202020204" pitchFamily="34" charset="0"/>
                <a:cs typeface="Arial" panose="020B0604020202020204" pitchFamily="34" charset="0"/>
              </a:rPr>
              <a:t> parametras</a:t>
            </a:r>
          </a:p>
          <a:p>
            <a:endParaRPr lang="lt-LT" sz="1000" dirty="0">
              <a:latin typeface="Arial" panose="020B0604020202020204" pitchFamily="34" charset="0"/>
              <a:cs typeface="Arial" panose="020B0604020202020204" pitchFamily="34" charset="0"/>
            </a:endParaRPr>
          </a:p>
          <a:p>
            <a:r>
              <a:rPr lang="lt-LT" sz="1000" dirty="0">
                <a:latin typeface="Arial" panose="020B0604020202020204" pitchFamily="34" charset="0"/>
                <a:cs typeface="Arial" panose="020B0604020202020204" pitchFamily="34" charset="0"/>
              </a:rPr>
              <a:t>0 - Neprieinamas</a:t>
            </a:r>
          </a:p>
          <a:p>
            <a:r>
              <a:rPr lang="lt-LT" sz="1000" dirty="0">
                <a:latin typeface="Arial" panose="020B0604020202020204" pitchFamily="34" charset="0"/>
                <a:cs typeface="Arial" panose="020B0604020202020204" pitchFamily="34" charset="0"/>
              </a:rPr>
              <a:t>1 - Tiekiamo oro (SA) šildytuvas prieinamas</a:t>
            </a:r>
          </a:p>
          <a:p>
            <a:r>
              <a:rPr lang="lt-LT" sz="1000" dirty="0">
                <a:latin typeface="Arial" panose="020B0604020202020204" pitchFamily="34" charset="0"/>
                <a:cs typeface="Arial" panose="020B0604020202020204" pitchFamily="34" charset="0"/>
              </a:rPr>
              <a:t>2 - Lauko oro (OA) </a:t>
            </a:r>
            <a:r>
              <a:rPr lang="lt-LT" sz="1000" dirty="0" err="1">
                <a:latin typeface="Arial" panose="020B0604020202020204" pitchFamily="34" charset="0"/>
                <a:cs typeface="Arial" panose="020B0604020202020204" pitchFamily="34" charset="0"/>
              </a:rPr>
              <a:t>pašildytuvas</a:t>
            </a:r>
            <a:r>
              <a:rPr lang="lt-LT" sz="1000" dirty="0">
                <a:latin typeface="Arial" panose="020B0604020202020204" pitchFamily="34" charset="0"/>
                <a:cs typeface="Arial" panose="020B0604020202020204" pitchFamily="34" charset="0"/>
              </a:rPr>
              <a:t> prieinamas, veikimas itin žemoje temperatūroje ir apsaugos nuo užšalimo funkcijos yra neprieinamos</a:t>
            </a:r>
          </a:p>
          <a:p>
            <a:r>
              <a:rPr lang="lt-LT" sz="1000" dirty="0">
                <a:latin typeface="Arial" panose="020B0604020202020204" pitchFamily="34" charset="0"/>
                <a:cs typeface="Arial" panose="020B0604020202020204" pitchFamily="34" charset="0"/>
              </a:rPr>
              <a:t>3 - SA šildytuvas ir OA </a:t>
            </a:r>
            <a:r>
              <a:rPr lang="lt-LT" sz="1000" dirty="0" err="1">
                <a:latin typeface="Arial" panose="020B0604020202020204" pitchFamily="34" charset="0"/>
                <a:cs typeface="Arial" panose="020B0604020202020204" pitchFamily="34" charset="0"/>
              </a:rPr>
              <a:t>pašildytuvas</a:t>
            </a:r>
            <a:r>
              <a:rPr lang="lt-LT" sz="1000" dirty="0">
                <a:latin typeface="Arial" panose="020B0604020202020204" pitchFamily="34" charset="0"/>
                <a:cs typeface="Arial" panose="020B0604020202020204" pitchFamily="34" charset="0"/>
              </a:rPr>
              <a:t> prieinamas, veikimas itin žemoje temperatūroje ir apsaugos nuo užšalimo funkcijos neprieinamos</a:t>
            </a:r>
          </a:p>
        </p:txBody>
      </p:sp>
      <p:sp>
        <p:nvSpPr>
          <p:cNvPr id="9" name="TextBox 8">
            <a:extLst>
              <a:ext uri="{FF2B5EF4-FFF2-40B4-BE49-F238E27FC236}">
                <a16:creationId xmlns:a16="http://schemas.microsoft.com/office/drawing/2014/main" id="{4AB0E171-6FA0-F6D9-36AB-F869F452070C}"/>
              </a:ext>
            </a:extLst>
          </p:cNvPr>
          <p:cNvSpPr txBox="1"/>
          <p:nvPr/>
        </p:nvSpPr>
        <p:spPr>
          <a:xfrm>
            <a:off x="6948263" y="987574"/>
            <a:ext cx="2106325" cy="1785361"/>
          </a:xfrm>
          <a:prstGeom prst="rect">
            <a:avLst/>
          </a:prstGeom>
          <a:noFill/>
        </p:spPr>
        <p:txBody>
          <a:bodyPr wrap="square">
            <a:spAutoFit/>
          </a:bodyPr>
          <a:lstStyle/>
          <a:p>
            <a:pPr marL="25400">
              <a:buNone/>
            </a:pPr>
            <a:r>
              <a:rPr lang="en-US" sz="1000" noProof="0" dirty="0">
                <a:effectLst/>
                <a:latin typeface="Arial" panose="020B0604020202020204" pitchFamily="34" charset="0"/>
                <a:ea typeface="Arial" panose="020B0604020202020204" pitchFamily="34" charset="0"/>
                <a:cs typeface="Arial" panose="020B0604020202020204" pitchFamily="34" charset="0"/>
              </a:rPr>
              <a:t>Parameter </a:t>
            </a:r>
            <a:r>
              <a:rPr lang="en-US" sz="1000" b="1" noProof="0" dirty="0">
                <a:effectLst/>
                <a:latin typeface="Arial" panose="020B0604020202020204" pitchFamily="34" charset="0"/>
                <a:ea typeface="Arial" panose="020B0604020202020204" pitchFamily="34" charset="0"/>
                <a:cs typeface="Arial" panose="020B0604020202020204" pitchFamily="34" charset="0"/>
              </a:rPr>
              <a:t>P06</a:t>
            </a:r>
            <a:endParaRPr lang="lt-LT" sz="1000" b="1" noProof="0" dirty="0">
              <a:effectLst/>
              <a:latin typeface="Arial" panose="020B0604020202020204" pitchFamily="34" charset="0"/>
              <a:ea typeface="Arial" panose="020B0604020202020204" pitchFamily="34" charset="0"/>
              <a:cs typeface="Arial" panose="020B0604020202020204" pitchFamily="34" charset="0"/>
            </a:endParaRPr>
          </a:p>
          <a:p>
            <a:pPr marL="25400">
              <a:buNone/>
            </a:pPr>
            <a:endParaRPr lang="en-US" sz="1000" b="1" noProof="0" dirty="0">
              <a:effectLst/>
              <a:latin typeface="Arial" panose="020B0604020202020204" pitchFamily="34" charset="0"/>
              <a:ea typeface="Arial" panose="020B0604020202020204" pitchFamily="34" charset="0"/>
              <a:cs typeface="Arial" panose="020B0604020202020204" pitchFamily="34" charset="0"/>
            </a:endParaRPr>
          </a:p>
          <a:p>
            <a:pPr>
              <a:lnSpc>
                <a:spcPts val="40"/>
              </a:lnSpc>
              <a:buNone/>
            </a:pPr>
            <a:r>
              <a:rPr lang="en-US" sz="1000" noProof="0" dirty="0">
                <a:effectLst/>
                <a:latin typeface="Arial" panose="020B0604020202020204" pitchFamily="34" charset="0"/>
                <a:ea typeface="Arial" panose="020B0604020202020204" pitchFamily="34" charset="0"/>
                <a:cs typeface="Arial" panose="020B0604020202020204" pitchFamily="34" charset="0"/>
              </a:rPr>
              <a:t> </a:t>
            </a:r>
            <a:endParaRPr lang="en-US" sz="1000" noProof="0" dirty="0">
              <a:effectLst/>
              <a:latin typeface="Arial" panose="020B0604020202020204" pitchFamily="34" charset="0"/>
              <a:ea typeface="Calibri" panose="020F0502020204030204" pitchFamily="34" charset="0"/>
              <a:cs typeface="Arial" panose="020B0604020202020204" pitchFamily="34" charset="0"/>
            </a:endParaRPr>
          </a:p>
          <a:p>
            <a:pPr marL="25400">
              <a:buNone/>
            </a:pPr>
            <a:r>
              <a:rPr lang="en-US" sz="1000" b="1" noProof="0" dirty="0">
                <a:effectLst/>
                <a:latin typeface="Arial" panose="020B0604020202020204" pitchFamily="34" charset="0"/>
                <a:ea typeface="Arial" panose="020B0604020202020204" pitchFamily="34" charset="0"/>
                <a:cs typeface="Arial" panose="020B0604020202020204" pitchFamily="34" charset="0"/>
              </a:rPr>
              <a:t>0</a:t>
            </a:r>
            <a:r>
              <a:rPr lang="en-US" sz="1000" noProof="0" dirty="0">
                <a:effectLst/>
                <a:latin typeface="Arial" panose="020B0604020202020204" pitchFamily="34" charset="0"/>
                <a:ea typeface="Arial" panose="020B0604020202020204" pitchFamily="34" charset="0"/>
                <a:cs typeface="Arial" panose="020B0604020202020204" pitchFamily="34" charset="0"/>
              </a:rPr>
              <a:t> – not present</a:t>
            </a:r>
            <a:endParaRPr lang="en-US" sz="1000" noProof="0" dirty="0">
              <a:effectLst/>
              <a:latin typeface="Arial" panose="020B0604020202020204" pitchFamily="34" charset="0"/>
              <a:ea typeface="Calibri" panose="020F0502020204030204" pitchFamily="34" charset="0"/>
              <a:cs typeface="Arial" panose="020B0604020202020204" pitchFamily="34" charset="0"/>
            </a:endParaRPr>
          </a:p>
          <a:p>
            <a:pPr>
              <a:lnSpc>
                <a:spcPts val="35"/>
              </a:lnSpc>
              <a:buNone/>
            </a:pPr>
            <a:r>
              <a:rPr lang="en-US" sz="1000" noProof="0" dirty="0">
                <a:effectLst/>
                <a:latin typeface="Arial" panose="020B0604020202020204" pitchFamily="34" charset="0"/>
                <a:ea typeface="Arial" panose="020B0604020202020204" pitchFamily="34" charset="0"/>
                <a:cs typeface="Arial" panose="020B0604020202020204" pitchFamily="34" charset="0"/>
              </a:rPr>
              <a:t> </a:t>
            </a:r>
            <a:endParaRPr lang="en-US" sz="1000" noProof="0" dirty="0">
              <a:effectLst/>
              <a:latin typeface="Arial" panose="020B0604020202020204" pitchFamily="34" charset="0"/>
              <a:ea typeface="Calibri" panose="020F0502020204030204" pitchFamily="34" charset="0"/>
              <a:cs typeface="Arial" panose="020B0604020202020204" pitchFamily="34" charset="0"/>
            </a:endParaRPr>
          </a:p>
          <a:p>
            <a:pPr marL="25400">
              <a:buNone/>
            </a:pPr>
            <a:r>
              <a:rPr lang="en-US" sz="1000" b="1" noProof="0" dirty="0">
                <a:effectLst/>
                <a:latin typeface="Arial" panose="020B0604020202020204" pitchFamily="34" charset="0"/>
                <a:ea typeface="Arial" panose="020B0604020202020204" pitchFamily="34" charset="0"/>
                <a:cs typeface="Arial" panose="020B0604020202020204" pitchFamily="34" charset="0"/>
              </a:rPr>
              <a:t>1</a:t>
            </a:r>
            <a:r>
              <a:rPr lang="en-US" sz="1000" noProof="0" dirty="0">
                <a:effectLst/>
                <a:latin typeface="Arial" panose="020B0604020202020204" pitchFamily="34" charset="0"/>
                <a:ea typeface="Arial" panose="020B0604020202020204" pitchFamily="34" charset="0"/>
                <a:cs typeface="Arial" panose="020B0604020202020204" pitchFamily="34" charset="0"/>
              </a:rPr>
              <a:t> - SA heater valid</a:t>
            </a:r>
            <a:endParaRPr lang="en-US" sz="1000" noProof="0" dirty="0">
              <a:effectLst/>
              <a:latin typeface="Arial" panose="020B0604020202020204" pitchFamily="34" charset="0"/>
              <a:ea typeface="Calibri" panose="020F0502020204030204" pitchFamily="34" charset="0"/>
              <a:cs typeface="Arial" panose="020B0604020202020204" pitchFamily="34" charset="0"/>
            </a:endParaRPr>
          </a:p>
          <a:p>
            <a:pPr>
              <a:lnSpc>
                <a:spcPts val="45"/>
              </a:lnSpc>
              <a:buNone/>
            </a:pPr>
            <a:r>
              <a:rPr lang="en-US" sz="1000" noProof="0" dirty="0">
                <a:effectLst/>
                <a:latin typeface="Arial" panose="020B0604020202020204" pitchFamily="34" charset="0"/>
                <a:ea typeface="Arial" panose="020B0604020202020204" pitchFamily="34" charset="0"/>
                <a:cs typeface="Arial" panose="020B0604020202020204" pitchFamily="34" charset="0"/>
              </a:rPr>
              <a:t> </a:t>
            </a:r>
            <a:endParaRPr lang="en-US" sz="1000" noProof="0" dirty="0">
              <a:effectLst/>
              <a:latin typeface="Arial" panose="020B0604020202020204" pitchFamily="34" charset="0"/>
              <a:ea typeface="Calibri" panose="020F0502020204030204" pitchFamily="34" charset="0"/>
              <a:cs typeface="Arial" panose="020B0604020202020204" pitchFamily="34" charset="0"/>
            </a:endParaRPr>
          </a:p>
          <a:p>
            <a:pPr marL="25400">
              <a:buNone/>
            </a:pPr>
            <a:r>
              <a:rPr lang="en-US" sz="1000" b="1" noProof="0" dirty="0">
                <a:effectLst/>
                <a:latin typeface="Arial" panose="020B0604020202020204" pitchFamily="34" charset="0"/>
                <a:ea typeface="Arial" panose="020B0604020202020204" pitchFamily="34" charset="0"/>
                <a:cs typeface="Arial" panose="020B0604020202020204" pitchFamily="34" charset="0"/>
              </a:rPr>
              <a:t>2</a:t>
            </a:r>
            <a:r>
              <a:rPr lang="en-US" sz="1000" noProof="0" dirty="0">
                <a:effectLst/>
                <a:latin typeface="Arial" panose="020B0604020202020204" pitchFamily="34" charset="0"/>
                <a:ea typeface="Arial" panose="020B0604020202020204" pitchFamily="34" charset="0"/>
                <a:cs typeface="Arial" panose="020B0604020202020204" pitchFamily="34" charset="0"/>
              </a:rPr>
              <a:t> - OA preheater valid, ultra low temperature operation and anti- frost function are not available</a:t>
            </a:r>
            <a:endParaRPr lang="en-US" sz="1000" noProof="0" dirty="0">
              <a:effectLst/>
              <a:latin typeface="Arial" panose="020B0604020202020204" pitchFamily="34" charset="0"/>
              <a:ea typeface="Calibri" panose="020F0502020204030204" pitchFamily="34" charset="0"/>
              <a:cs typeface="Arial" panose="020B0604020202020204" pitchFamily="34" charset="0"/>
            </a:endParaRPr>
          </a:p>
          <a:p>
            <a:pPr>
              <a:lnSpc>
                <a:spcPts val="35"/>
              </a:lnSpc>
              <a:buNone/>
            </a:pPr>
            <a:r>
              <a:rPr lang="en-US" sz="1000" noProof="0" dirty="0">
                <a:effectLst/>
                <a:latin typeface="Arial" panose="020B0604020202020204" pitchFamily="34" charset="0"/>
                <a:ea typeface="Arial" panose="020B0604020202020204" pitchFamily="34" charset="0"/>
                <a:cs typeface="Arial" panose="020B0604020202020204" pitchFamily="34" charset="0"/>
              </a:rPr>
              <a:t> </a:t>
            </a:r>
            <a:endParaRPr lang="en-US" sz="1000" noProof="0" dirty="0">
              <a:effectLst/>
              <a:latin typeface="Arial" panose="020B0604020202020204" pitchFamily="34" charset="0"/>
              <a:ea typeface="Calibri" panose="020F0502020204030204" pitchFamily="34" charset="0"/>
              <a:cs typeface="Arial" panose="020B0604020202020204" pitchFamily="34" charset="0"/>
            </a:endParaRPr>
          </a:p>
          <a:p>
            <a:pPr>
              <a:buNone/>
            </a:pPr>
            <a:r>
              <a:rPr lang="en-US" sz="1000" b="1" noProof="0" dirty="0">
                <a:effectLst/>
                <a:latin typeface="Arial" panose="020B0604020202020204" pitchFamily="34" charset="0"/>
                <a:ea typeface="Arial" panose="020B0604020202020204" pitchFamily="34" charset="0"/>
                <a:cs typeface="Arial" panose="020B0604020202020204" pitchFamily="34" charset="0"/>
              </a:rPr>
              <a:t>3</a:t>
            </a:r>
            <a:r>
              <a:rPr lang="en-US" sz="1000" noProof="0" dirty="0">
                <a:effectLst/>
                <a:latin typeface="Arial" panose="020B0604020202020204" pitchFamily="34" charset="0"/>
                <a:ea typeface="Arial" panose="020B0604020202020204" pitchFamily="34" charset="0"/>
                <a:cs typeface="Arial" panose="020B0604020202020204" pitchFamily="34" charset="0"/>
              </a:rPr>
              <a:t> - SA heater and OA preheater valid, ultra low temperature operation and anti- frost function are not available</a:t>
            </a:r>
            <a:endParaRPr lang="en-US" sz="1000" noProof="0" dirty="0">
              <a:latin typeface="Arial" panose="020B0604020202020204" pitchFamily="34" charset="0"/>
              <a:cs typeface="Arial" panose="020B0604020202020204" pitchFamily="34" charset="0"/>
            </a:endParaRPr>
          </a:p>
        </p:txBody>
      </p:sp>
      <p:pic>
        <p:nvPicPr>
          <p:cNvPr id="8" name="Paveikslėlis 7">
            <a:extLst>
              <a:ext uri="{FF2B5EF4-FFF2-40B4-BE49-F238E27FC236}">
                <a16:creationId xmlns:a16="http://schemas.microsoft.com/office/drawing/2014/main" id="{08DEF290-581F-5EA1-C73C-064FC51B4AE8}"/>
              </a:ext>
            </a:extLst>
          </p:cNvPr>
          <p:cNvPicPr>
            <a:picLocks noChangeAspect="1"/>
          </p:cNvPicPr>
          <p:nvPr/>
        </p:nvPicPr>
        <p:blipFill>
          <a:blip r:embed="rId3"/>
          <a:stretch>
            <a:fillRect/>
          </a:stretch>
        </p:blipFill>
        <p:spPr>
          <a:xfrm>
            <a:off x="0" y="987574"/>
            <a:ext cx="6948262" cy="3741371"/>
          </a:xfrm>
          <a:prstGeom prst="rect">
            <a:avLst/>
          </a:prstGeom>
        </p:spPr>
      </p:pic>
    </p:spTree>
    <p:extLst>
      <p:ext uri="{BB962C8B-B14F-4D97-AF65-F5344CB8AC3E}">
        <p14:creationId xmlns:p14="http://schemas.microsoft.com/office/powerpoint/2010/main" val="42947243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C48EA-0E72-ADB5-442E-0968021A9A30}"/>
            </a:ext>
          </a:extLst>
        </p:cNvPr>
        <p:cNvGrpSpPr/>
        <p:nvPr/>
      </p:nvGrpSpPr>
      <p:grpSpPr>
        <a:xfrm>
          <a:off x="0" y="0"/>
          <a:ext cx="0" cy="0"/>
          <a:chOff x="0" y="0"/>
          <a:chExt cx="0" cy="0"/>
        </a:xfrm>
      </p:grpSpPr>
      <p:sp>
        <p:nvSpPr>
          <p:cNvPr id="3" name="文本框 3">
            <a:extLst>
              <a:ext uri="{FF2B5EF4-FFF2-40B4-BE49-F238E27FC236}">
                <a16:creationId xmlns:a16="http://schemas.microsoft.com/office/drawing/2014/main" id="{7AC0F7AB-D52F-125F-E3DB-0716F7E609E9}"/>
              </a:ext>
            </a:extLst>
          </p:cNvPr>
          <p:cNvSpPr txBox="1"/>
          <p:nvPr/>
        </p:nvSpPr>
        <p:spPr>
          <a:xfrm>
            <a:off x="79219" y="35261"/>
            <a:ext cx="4780815"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Preheater and  heater  control logic.</a:t>
            </a:r>
          </a:p>
          <a:p>
            <a:pPr marL="0" marR="0" lvl="0" indent="0" defTabSz="685800" rtl="0" eaLnBrk="1" fontAlgn="auto" latinLnBrk="0" hangingPunct="1">
              <a:lnSpc>
                <a:spcPct val="100000"/>
              </a:lnSpc>
              <a:spcBef>
                <a:spcPts val="0"/>
              </a:spcBef>
              <a:spcAft>
                <a:spcPts val="0"/>
              </a:spcAft>
              <a:buClrTx/>
              <a:buSzTx/>
              <a:buFontTx/>
              <a:buNone/>
              <a:defRPr/>
            </a:pPr>
            <a:r>
              <a:rPr kumimoji="0" lang="lt-LT"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Šildytuvo ir </a:t>
            </a:r>
            <a:r>
              <a:rPr kumimoji="0" lang="lt-LT" b="1" i="0" u="none" strike="noStrike" kern="1200" cap="none" spc="0" normalizeH="0" baseline="0" noProof="0" dirty="0" err="1">
                <a:ln>
                  <a:noFill/>
                </a:ln>
                <a:effectLst/>
                <a:uLnTx/>
                <a:uFillTx/>
                <a:latin typeface="Arial" panose="020B0604020202020204" pitchFamily="34" charset="0"/>
                <a:ea typeface="微软雅黑" panose="020B0503020204020204" pitchFamily="34" charset="-122"/>
                <a:cs typeface="Arial" panose="020B0604020202020204" pitchFamily="34" charset="0"/>
              </a:rPr>
              <a:t>pašildytuvo</a:t>
            </a:r>
            <a:r>
              <a:rPr kumimoji="0" lang="lt-LT"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valdymo logika.</a:t>
            </a:r>
          </a:p>
        </p:txBody>
      </p:sp>
      <p:pic>
        <p:nvPicPr>
          <p:cNvPr id="6" name="图片 20">
            <a:extLst>
              <a:ext uri="{FF2B5EF4-FFF2-40B4-BE49-F238E27FC236}">
                <a16:creationId xmlns:a16="http://schemas.microsoft.com/office/drawing/2014/main" id="{C266AE20-D812-F01A-53E9-988D2B5375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10" name="TextBox 9">
            <a:extLst>
              <a:ext uri="{FF2B5EF4-FFF2-40B4-BE49-F238E27FC236}">
                <a16:creationId xmlns:a16="http://schemas.microsoft.com/office/drawing/2014/main" id="{B8077E5E-6814-6231-6FE1-F74E37E24561}"/>
              </a:ext>
            </a:extLst>
          </p:cNvPr>
          <p:cNvSpPr txBox="1"/>
          <p:nvPr/>
        </p:nvSpPr>
        <p:spPr>
          <a:xfrm>
            <a:off x="4427984" y="746845"/>
            <a:ext cx="4581524" cy="4247317"/>
          </a:xfrm>
          <a:prstGeom prst="rect">
            <a:avLst/>
          </a:prstGeom>
          <a:noFill/>
        </p:spPr>
        <p:txBody>
          <a:bodyPr wrap="square">
            <a:spAutoFit/>
          </a:bodyPr>
          <a:lstStyle/>
          <a:p>
            <a:r>
              <a:rPr lang="lt-LT" sz="900" b="1" noProof="0" dirty="0">
                <a:latin typeface="Arial" panose="020B0604020202020204" pitchFamily="34" charset="0"/>
                <a:cs typeface="Arial" panose="020B0604020202020204" pitchFamily="34" charset="0"/>
              </a:rPr>
              <a:t>H1 (P-</a:t>
            </a:r>
            <a:r>
              <a:rPr lang="lt-LT" sz="900" b="1" noProof="0" dirty="0" err="1">
                <a:latin typeface="Arial" panose="020B0604020202020204" pitchFamily="34" charset="0"/>
                <a:cs typeface="Arial" panose="020B0604020202020204" pitchFamily="34" charset="0"/>
              </a:rPr>
              <a:t>Heat</a:t>
            </a:r>
            <a:r>
              <a:rPr lang="lt-LT" sz="900" b="1" noProof="0" dirty="0">
                <a:latin typeface="Arial" panose="020B0604020202020204" pitchFamily="34" charset="0"/>
                <a:cs typeface="Arial" panose="020B0604020202020204" pitchFamily="34" charset="0"/>
              </a:rPr>
              <a:t> OA pusės </a:t>
            </a:r>
            <a:r>
              <a:rPr lang="lt-LT" sz="900" b="1" noProof="0" dirty="0" err="1">
                <a:latin typeface="Arial" panose="020B0604020202020204" pitchFamily="34" charset="0"/>
                <a:cs typeface="Arial" panose="020B0604020202020204" pitchFamily="34" charset="0"/>
              </a:rPr>
              <a:t>pašildytuvui</a:t>
            </a:r>
            <a:r>
              <a:rPr lang="lt-LT" sz="900" b="1" noProof="0" dirty="0">
                <a:latin typeface="Arial" panose="020B0604020202020204" pitchFamily="34" charset="0"/>
                <a:cs typeface="Arial" panose="020B0604020202020204" pitchFamily="34" charset="0"/>
              </a:rPr>
              <a:t>):</a:t>
            </a:r>
          </a:p>
          <a:p>
            <a:endParaRPr lang="lt-LT" sz="900" noProof="0" dirty="0">
              <a:latin typeface="Arial" panose="020B0604020202020204" pitchFamily="34" charset="0"/>
              <a:cs typeface="Arial" panose="020B0604020202020204" pitchFamily="34" charset="0"/>
            </a:endParaRPr>
          </a:p>
          <a:p>
            <a:r>
              <a:rPr lang="lt-LT" sz="900" noProof="0" dirty="0">
                <a:latin typeface="Arial" panose="020B0604020202020204" pitchFamily="34" charset="0"/>
                <a:cs typeface="Arial" panose="020B0604020202020204" pitchFamily="34" charset="0"/>
              </a:rPr>
              <a:t>Sąlygos šildytuvo įjungimui:</a:t>
            </a:r>
          </a:p>
          <a:p>
            <a:endParaRPr lang="lt-LT" sz="900" noProof="0" dirty="0">
              <a:latin typeface="Arial" panose="020B0604020202020204" pitchFamily="34" charset="0"/>
              <a:cs typeface="Arial" panose="020B0604020202020204" pitchFamily="34" charset="0"/>
            </a:endParaRPr>
          </a:p>
          <a:p>
            <a:r>
              <a:rPr lang="lt-LT" sz="900" noProof="0" dirty="0">
                <a:latin typeface="Arial" panose="020B0604020202020204" pitchFamily="34" charset="0"/>
                <a:cs typeface="Arial" panose="020B0604020202020204" pitchFamily="34" charset="0"/>
              </a:rPr>
              <a:t>Kai OA temperatūra ≤ (0~-15 ℃) (keičiamas parametras P27 ) ilgiau nei 1 minutę, įjungiamas OA pusės šildytuvas ir ekrane rodoma P-</a:t>
            </a:r>
            <a:r>
              <a:rPr lang="lt-LT" sz="900" noProof="0" dirty="0" err="1">
                <a:latin typeface="Arial" panose="020B0604020202020204" pitchFamily="34" charset="0"/>
                <a:cs typeface="Arial" panose="020B0604020202020204" pitchFamily="34" charset="0"/>
              </a:rPr>
              <a:t>Heat</a:t>
            </a:r>
            <a:r>
              <a:rPr lang="lt-LT" sz="900" dirty="0">
                <a:latin typeface="Arial" panose="020B0604020202020204" pitchFamily="34" charset="0"/>
                <a:cs typeface="Arial" panose="020B0604020202020204" pitchFamily="34" charset="0"/>
              </a:rPr>
              <a:t> </a:t>
            </a:r>
            <a:r>
              <a:rPr lang="lt-LT" sz="900" noProof="0" dirty="0">
                <a:latin typeface="Arial" panose="020B0604020202020204" pitchFamily="34" charset="0"/>
                <a:cs typeface="Arial" panose="020B0604020202020204" pitchFamily="34" charset="0"/>
              </a:rPr>
              <a:t>piktograma (šildytuvui išsijungus, P-</a:t>
            </a:r>
            <a:r>
              <a:rPr lang="lt-LT" sz="900" noProof="0" dirty="0" err="1">
                <a:latin typeface="Arial" panose="020B0604020202020204" pitchFamily="34" charset="0"/>
                <a:cs typeface="Arial" panose="020B0604020202020204" pitchFamily="34" charset="0"/>
              </a:rPr>
              <a:t>Heat</a:t>
            </a:r>
            <a:r>
              <a:rPr lang="lt-LT" sz="900" dirty="0">
                <a:latin typeface="Arial" panose="020B0604020202020204" pitchFamily="34" charset="0"/>
                <a:cs typeface="Arial" panose="020B0604020202020204" pitchFamily="34" charset="0"/>
              </a:rPr>
              <a:t> </a:t>
            </a:r>
            <a:r>
              <a:rPr lang="lt-LT" sz="900" noProof="0" dirty="0">
                <a:latin typeface="Arial" panose="020B0604020202020204" pitchFamily="34" charset="0"/>
                <a:cs typeface="Arial" panose="020B0604020202020204" pitchFamily="34" charset="0"/>
              </a:rPr>
              <a:t>piktograma neberodoma).</a:t>
            </a:r>
          </a:p>
          <a:p>
            <a:r>
              <a:rPr lang="lt-LT" sz="900" noProof="0" dirty="0">
                <a:latin typeface="Arial" panose="020B0604020202020204" pitchFamily="34" charset="0"/>
                <a:cs typeface="Arial" panose="020B0604020202020204" pitchFamily="34" charset="0"/>
              </a:rPr>
              <a:t>Kai OA temperatūra ＜25℃, šildytuvas veikia 60 min., o tuomet išsijungia 10 min. (išjungiamas 10 minučių po kiekvieno 50 min. intervalo). Ciklas kartojamas.</a:t>
            </a:r>
          </a:p>
          <a:p>
            <a:endParaRPr lang="lt-LT" sz="900" noProof="0" dirty="0">
              <a:latin typeface="Arial" panose="020B0604020202020204" pitchFamily="34" charset="0"/>
              <a:cs typeface="Arial" panose="020B0604020202020204" pitchFamily="34" charset="0"/>
            </a:endParaRPr>
          </a:p>
          <a:p>
            <a:r>
              <a:rPr lang="lt-LT" sz="900" noProof="0" dirty="0">
                <a:latin typeface="Arial" panose="020B0604020202020204" pitchFamily="34" charset="0"/>
                <a:cs typeface="Arial" panose="020B0604020202020204" pitchFamily="34" charset="0"/>
              </a:rPr>
              <a:t>Sąlygos šildytuvo išjungimui:</a:t>
            </a:r>
          </a:p>
          <a:p>
            <a:endParaRPr lang="lt-LT" sz="900" noProof="0" dirty="0">
              <a:latin typeface="Arial" panose="020B0604020202020204" pitchFamily="34" charset="0"/>
              <a:cs typeface="Arial" panose="020B0604020202020204" pitchFamily="34" charset="0"/>
            </a:endParaRPr>
          </a:p>
          <a:p>
            <a:r>
              <a:rPr lang="lt-LT" sz="900" noProof="0" dirty="0">
                <a:latin typeface="Arial" panose="020B0604020202020204" pitchFamily="34" charset="0"/>
                <a:cs typeface="Arial" panose="020B0604020202020204" pitchFamily="34" charset="0"/>
              </a:rPr>
              <a:t>Veikiant OA pusės šildytuvui, kai OA temperatūra </a:t>
            </a:r>
            <a:r>
              <a:rPr lang="en-US" sz="900" dirty="0">
                <a:latin typeface="Arial" panose="020B0604020202020204" pitchFamily="34" charset="0"/>
                <a:cs typeface="Arial" panose="020B0604020202020204" pitchFamily="34" charset="0"/>
              </a:rPr>
              <a:t>≥25</a:t>
            </a:r>
            <a:r>
              <a:rPr lang="lt-LT" sz="900" dirty="0">
                <a:latin typeface="Arial" panose="020B0604020202020204" pitchFamily="34" charset="0"/>
                <a:cs typeface="Arial" panose="020B0604020202020204" pitchFamily="34" charset="0"/>
              </a:rPr>
              <a:t>℃</a:t>
            </a:r>
            <a:r>
              <a:rPr lang="lt-LT" sz="900" noProof="0" dirty="0">
                <a:latin typeface="Arial" panose="020B0604020202020204" pitchFamily="34" charset="0"/>
                <a:cs typeface="Arial" panose="020B0604020202020204" pitchFamily="34" charset="0"/>
              </a:rPr>
              <a:t>, šildytuvas išsijungia, tuomet po 5 minučių tikrinama OA temperatūra. Jei OA temperatūra yra ≥25℃, šildytuvas išsijungia, Jei OA temperatūra &lt;</a:t>
            </a:r>
            <a:r>
              <a:rPr lang="en-US" sz="900" dirty="0">
                <a:latin typeface="Arial" panose="020B0604020202020204" pitchFamily="34" charset="0"/>
                <a:cs typeface="Arial" panose="020B0604020202020204" pitchFamily="34" charset="0"/>
              </a:rPr>
              <a:t> 25</a:t>
            </a:r>
            <a:r>
              <a:rPr lang="lt-LT" sz="900" dirty="0">
                <a:latin typeface="Arial" panose="020B0604020202020204" pitchFamily="34" charset="0"/>
                <a:cs typeface="Arial" panose="020B0604020202020204" pitchFamily="34" charset="0"/>
              </a:rPr>
              <a:t>℃</a:t>
            </a:r>
            <a:r>
              <a:rPr lang="lt-LT" sz="900" noProof="0" dirty="0">
                <a:latin typeface="Arial" panose="020B0604020202020204" pitchFamily="34" charset="0"/>
                <a:cs typeface="Arial" panose="020B0604020202020204" pitchFamily="34" charset="0"/>
              </a:rPr>
              <a:t>, šildytuvas vėl įsijungia. OA temperatūrai pakilus ≥25℃ šildytuvas išsijungs.</a:t>
            </a:r>
          </a:p>
          <a:p>
            <a:r>
              <a:rPr lang="lt-LT" sz="900" dirty="0">
                <a:latin typeface="Arial" panose="020B0604020202020204" pitchFamily="34" charset="0"/>
                <a:cs typeface="Arial" panose="020B0604020202020204" pitchFamily="34" charset="0"/>
              </a:rPr>
              <a:t>Po 5 </a:t>
            </a:r>
            <a:r>
              <a:rPr lang="lt-LT" sz="900" noProof="0" dirty="0">
                <a:latin typeface="Arial" panose="020B0604020202020204" pitchFamily="34" charset="0"/>
                <a:cs typeface="Arial" panose="020B0604020202020204" pitchFamily="34" charset="0"/>
              </a:rPr>
              <a:t>minučių tikrinama OA temperatūra, jei OA &lt;</a:t>
            </a:r>
            <a:r>
              <a:rPr lang="en-US" sz="900" dirty="0">
                <a:latin typeface="Arial" panose="020B0604020202020204" pitchFamily="34" charset="0"/>
                <a:cs typeface="Arial" panose="020B0604020202020204" pitchFamily="34" charset="0"/>
              </a:rPr>
              <a:t>25</a:t>
            </a:r>
            <a:r>
              <a:rPr lang="lt-LT" sz="900" dirty="0">
                <a:latin typeface="Arial" panose="020B0604020202020204" pitchFamily="34" charset="0"/>
                <a:cs typeface="Arial" panose="020B0604020202020204" pitchFamily="34" charset="0"/>
              </a:rPr>
              <a:t>℃,</a:t>
            </a:r>
            <a:r>
              <a:rPr lang="lt-LT" sz="900" noProof="0" dirty="0">
                <a:latin typeface="Arial" panose="020B0604020202020204" pitchFamily="34" charset="0"/>
                <a:cs typeface="Arial" panose="020B0604020202020204" pitchFamily="34" charset="0"/>
              </a:rPr>
              <a:t> šildytuvas įsijungia (vienas ciklas) po 3 tokių ciklų šildytuvas išsijungs.							</a:t>
            </a:r>
          </a:p>
          <a:p>
            <a:r>
              <a:rPr lang="lt-LT" sz="900" b="1" noProof="0" dirty="0">
                <a:latin typeface="Arial" panose="020B0604020202020204" pitchFamily="34" charset="0"/>
                <a:cs typeface="Arial" panose="020B0604020202020204" pitchFamily="34" charset="0"/>
              </a:rPr>
              <a:t>H2 (R-</a:t>
            </a:r>
            <a:r>
              <a:rPr lang="lt-LT" sz="900" b="1" noProof="0" dirty="0" err="1">
                <a:latin typeface="Arial" panose="020B0604020202020204" pitchFamily="34" charset="0"/>
                <a:cs typeface="Arial" panose="020B0604020202020204" pitchFamily="34" charset="0"/>
              </a:rPr>
              <a:t>Heat</a:t>
            </a:r>
            <a:r>
              <a:rPr lang="lt-LT" sz="900" b="1" noProof="0" dirty="0">
                <a:latin typeface="Arial" panose="020B0604020202020204" pitchFamily="34" charset="0"/>
                <a:cs typeface="Arial" panose="020B0604020202020204" pitchFamily="34" charset="0"/>
              </a:rPr>
              <a:t> SA pusės šildytuvui):</a:t>
            </a:r>
          </a:p>
          <a:p>
            <a:endParaRPr lang="lt-LT" sz="900" noProof="0" dirty="0">
              <a:latin typeface="Arial" panose="020B0604020202020204" pitchFamily="34" charset="0"/>
              <a:cs typeface="Arial" panose="020B0604020202020204" pitchFamily="34" charset="0"/>
            </a:endParaRPr>
          </a:p>
          <a:p>
            <a:r>
              <a:rPr lang="lt-LT" sz="900" noProof="0" dirty="0">
                <a:latin typeface="Arial" panose="020B0604020202020204" pitchFamily="34" charset="0"/>
                <a:cs typeface="Arial" panose="020B0604020202020204" pitchFamily="34" charset="0"/>
              </a:rPr>
              <a:t>Veikiant OA pusės šildytuvui,</a:t>
            </a:r>
          </a:p>
          <a:p>
            <a:r>
              <a:rPr lang="lt-LT" sz="900" noProof="0" dirty="0">
                <a:latin typeface="Arial" panose="020B0604020202020204" pitchFamily="34" charset="0"/>
                <a:cs typeface="Arial" panose="020B0604020202020204" pitchFamily="34" charset="0"/>
              </a:rPr>
              <a:t>kai OA temperatūra </a:t>
            </a:r>
            <a:r>
              <a:rPr lang="en-US" sz="900" dirty="0">
                <a:latin typeface="Arial" panose="020B0604020202020204" pitchFamily="34" charset="0"/>
                <a:cs typeface="Arial" panose="020B0604020202020204" pitchFamily="34" charset="0"/>
              </a:rPr>
              <a:t>≥25</a:t>
            </a:r>
            <a:r>
              <a:rPr lang="lt-LT" sz="900" dirty="0">
                <a:latin typeface="Arial" panose="020B0604020202020204" pitchFamily="34" charset="0"/>
                <a:cs typeface="Arial" panose="020B0604020202020204" pitchFamily="34" charset="0"/>
              </a:rPr>
              <a:t>℃</a:t>
            </a:r>
            <a:r>
              <a:rPr lang="lt-LT" sz="900" noProof="0" dirty="0">
                <a:latin typeface="Arial" panose="020B0604020202020204" pitchFamily="34" charset="0"/>
                <a:cs typeface="Arial" panose="020B0604020202020204" pitchFamily="34" charset="0"/>
              </a:rPr>
              <a:t>, šildytuvas išsijungia, tuomet po 5 minučių tikrinama OA temperatūra. Jei OA temperatūra yra </a:t>
            </a:r>
            <a:r>
              <a:rPr lang="en-US" sz="900" dirty="0">
                <a:latin typeface="Arial" panose="020B0604020202020204" pitchFamily="34" charset="0"/>
                <a:cs typeface="Arial" panose="020B0604020202020204" pitchFamily="34" charset="0"/>
              </a:rPr>
              <a:t>≥25</a:t>
            </a:r>
            <a:r>
              <a:rPr lang="lt-LT" sz="900" dirty="0">
                <a:latin typeface="Arial" panose="020B0604020202020204" pitchFamily="34" charset="0"/>
                <a:cs typeface="Arial" panose="020B0604020202020204" pitchFamily="34" charset="0"/>
              </a:rPr>
              <a:t>℃</a:t>
            </a:r>
            <a:r>
              <a:rPr lang="lt-LT" sz="900" noProof="0" dirty="0">
                <a:latin typeface="Arial" panose="020B0604020202020204" pitchFamily="34" charset="0"/>
                <a:cs typeface="Arial" panose="020B0604020202020204" pitchFamily="34" charset="0"/>
              </a:rPr>
              <a:t>, šildytuvas išsijungia.</a:t>
            </a:r>
          </a:p>
          <a:p>
            <a:r>
              <a:rPr lang="lt-LT" sz="900" noProof="0" dirty="0">
                <a:latin typeface="Arial" panose="020B0604020202020204" pitchFamily="34" charset="0"/>
                <a:cs typeface="Arial" panose="020B0604020202020204" pitchFamily="34" charset="0"/>
              </a:rPr>
              <a:t>Jei OA temperatūra yra</a:t>
            </a:r>
            <a:r>
              <a:rPr lang="en-US" sz="900" dirty="0">
                <a:latin typeface="Arial" panose="020B0604020202020204" pitchFamily="34" charset="0"/>
                <a:cs typeface="Arial" panose="020B0604020202020204" pitchFamily="34" charset="0"/>
              </a:rPr>
              <a:t> </a:t>
            </a:r>
            <a:r>
              <a:rPr lang="lt-LT" sz="900" dirty="0">
                <a:latin typeface="Arial" panose="020B0604020202020204" pitchFamily="34" charset="0"/>
                <a:cs typeface="Arial" panose="020B0604020202020204" pitchFamily="34" charset="0"/>
              </a:rPr>
              <a:t>&lt;</a:t>
            </a:r>
            <a:r>
              <a:rPr lang="en-US" sz="900" dirty="0">
                <a:latin typeface="Arial" panose="020B0604020202020204" pitchFamily="34" charset="0"/>
                <a:cs typeface="Arial" panose="020B0604020202020204" pitchFamily="34" charset="0"/>
              </a:rPr>
              <a:t>25</a:t>
            </a:r>
            <a:r>
              <a:rPr lang="lt-LT" sz="900" dirty="0">
                <a:latin typeface="Arial" panose="020B0604020202020204" pitchFamily="34" charset="0"/>
                <a:cs typeface="Arial" panose="020B0604020202020204" pitchFamily="34" charset="0"/>
              </a:rPr>
              <a:t>℃</a:t>
            </a:r>
            <a:r>
              <a:rPr lang="lt-LT" sz="900" noProof="0" dirty="0">
                <a:latin typeface="Arial" panose="020B0604020202020204" pitchFamily="34" charset="0"/>
                <a:cs typeface="Arial" panose="020B0604020202020204" pitchFamily="34" charset="0"/>
              </a:rPr>
              <a:t>, šildytuvas vėl įsijungia. OA temperatūrai pakilus ≥ 25℃ šildytuvas išsijungs. Po 5 minučių tikrinama OA temperatūra, jei OA</a:t>
            </a:r>
            <a:r>
              <a:rPr lang="lt-LT" sz="900" dirty="0">
                <a:latin typeface="Arial" panose="020B0604020202020204" pitchFamily="34" charset="0"/>
                <a:cs typeface="Arial" panose="020B0604020202020204" pitchFamily="34" charset="0"/>
              </a:rPr>
              <a:t> &lt;</a:t>
            </a:r>
            <a:r>
              <a:rPr lang="en-US" sz="900" dirty="0">
                <a:latin typeface="Arial" panose="020B0604020202020204" pitchFamily="34" charset="0"/>
                <a:cs typeface="Arial" panose="020B0604020202020204" pitchFamily="34" charset="0"/>
              </a:rPr>
              <a:t>25</a:t>
            </a:r>
            <a:r>
              <a:rPr lang="lt-LT" sz="900" dirty="0">
                <a:latin typeface="Arial" panose="020B0604020202020204" pitchFamily="34" charset="0"/>
                <a:cs typeface="Arial" panose="020B0604020202020204" pitchFamily="34" charset="0"/>
              </a:rPr>
              <a:t>℃</a:t>
            </a:r>
            <a:r>
              <a:rPr lang="lt-LT" sz="900" noProof="0" dirty="0">
                <a:latin typeface="Arial" panose="020B0604020202020204" pitchFamily="34" charset="0"/>
                <a:cs typeface="Arial" panose="020B0604020202020204" pitchFamily="34" charset="0"/>
              </a:rPr>
              <a:t>, šildytuvas įsijungia (vienas ciklas) po 3 tokių ciklų šildytuvas išsijungs.							</a:t>
            </a:r>
          </a:p>
        </p:txBody>
      </p:sp>
      <p:sp>
        <p:nvSpPr>
          <p:cNvPr id="13" name="TextBox 12">
            <a:extLst>
              <a:ext uri="{FF2B5EF4-FFF2-40B4-BE49-F238E27FC236}">
                <a16:creationId xmlns:a16="http://schemas.microsoft.com/office/drawing/2014/main" id="{68E0E194-2B65-F411-2BCE-BC8210E43726}"/>
              </a:ext>
            </a:extLst>
          </p:cNvPr>
          <p:cNvSpPr txBox="1"/>
          <p:nvPr/>
        </p:nvSpPr>
        <p:spPr>
          <a:xfrm>
            <a:off x="79219" y="746845"/>
            <a:ext cx="4204749" cy="3908762"/>
          </a:xfrm>
          <a:prstGeom prst="rect">
            <a:avLst/>
          </a:prstGeom>
          <a:noFill/>
        </p:spPr>
        <p:txBody>
          <a:bodyPr wrap="square">
            <a:spAutoFit/>
          </a:bodyPr>
          <a:lstStyle/>
          <a:p>
            <a:r>
              <a:rPr lang="en-US" sz="800" b="1" dirty="0">
                <a:latin typeface="Arial" panose="020B0604020202020204" pitchFamily="34" charset="0"/>
                <a:cs typeface="Arial" panose="020B0604020202020204" pitchFamily="34" charset="0"/>
              </a:rPr>
              <a:t>H1(P-Heat for OA side heater):</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Condition for heater ON:</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When the OA temperature ≤(0~-15</a:t>
            </a:r>
            <a:r>
              <a:rPr lang="lt-LT" sz="8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(adjustable, Parameter P27 ) for over 1min, the OA side heater turns on and the P-Heat icon will be displayed. (when the heater turns off, the P-Heat icon will not be displayed).</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When the OA temperature</a:t>
            </a:r>
            <a:r>
              <a:rPr lang="lt-LT" sz="800" dirty="0">
                <a:latin typeface="Arial" panose="020B0604020202020204" pitchFamily="34" charset="0"/>
                <a:cs typeface="Arial" panose="020B0604020202020204" pitchFamily="34" charset="0"/>
              </a:rPr>
              <a:t> &lt;</a:t>
            </a:r>
            <a:r>
              <a:rPr lang="en-US" sz="800" dirty="0">
                <a:latin typeface="Arial" panose="020B0604020202020204" pitchFamily="34" charset="0"/>
                <a:cs typeface="Arial" panose="020B0604020202020204" pitchFamily="34" charset="0"/>
              </a:rPr>
              <a:t>25</a:t>
            </a:r>
            <a:r>
              <a:rPr lang="lt-LT" sz="8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the heater will work for 60 minutes, and then turn off for 10 minutes (10mins off after every 50minutes working). Repeat the above steps</a:t>
            </a:r>
            <a:r>
              <a:rPr lang="lt-LT" sz="800" dirty="0">
                <a:latin typeface="Arial" panose="020B0604020202020204" pitchFamily="34" charset="0"/>
                <a:cs typeface="Arial" panose="020B0604020202020204" pitchFamily="34" charset="0"/>
              </a:rPr>
              <a:t>.</a:t>
            </a:r>
            <a:endParaRPr lang="en-US" sz="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Condition for heater OFF:</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After the OA side heater turns on,</a:t>
            </a:r>
            <a:r>
              <a:rPr lang="lt-LT"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when the OA temperature ≥25</a:t>
            </a:r>
            <a:r>
              <a:rPr lang="lt-LT" sz="8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the heater turns off, then detect the OA temperature after 5minutes.</a:t>
            </a:r>
            <a:r>
              <a:rPr lang="lt-LT"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If the OA temperature ≥25</a:t>
            </a:r>
            <a:r>
              <a:rPr lang="lt-LT" sz="8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the heater will turn off.</a:t>
            </a:r>
          </a:p>
          <a:p>
            <a:r>
              <a:rPr lang="en-US" sz="800" dirty="0">
                <a:latin typeface="Arial" panose="020B0604020202020204" pitchFamily="34" charset="0"/>
                <a:cs typeface="Arial" panose="020B0604020202020204" pitchFamily="34" charset="0"/>
              </a:rPr>
              <a:t>If the OA temperature </a:t>
            </a:r>
            <a:r>
              <a:rPr lang="lt-LT" sz="800" dirty="0">
                <a:latin typeface="Arial" panose="020B0604020202020204" pitchFamily="34" charset="0"/>
                <a:cs typeface="Arial" panose="020B0604020202020204" pitchFamily="34" charset="0"/>
              </a:rPr>
              <a:t>&lt;</a:t>
            </a:r>
            <a:r>
              <a:rPr lang="en-US" sz="800" dirty="0">
                <a:latin typeface="Arial" panose="020B0604020202020204" pitchFamily="34" charset="0"/>
                <a:cs typeface="Arial" panose="020B0604020202020204" pitchFamily="34" charset="0"/>
              </a:rPr>
              <a:t>25</a:t>
            </a:r>
            <a:r>
              <a:rPr lang="lt-LT" sz="8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the heater will restart, at this time when OA temperature ≥25</a:t>
            </a:r>
            <a:r>
              <a:rPr lang="lt-LT" sz="8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the heater will turn</a:t>
            </a:r>
            <a:r>
              <a:rPr lang="lt-LT"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off, repeat detect the OA temperature after 5minutes, if OA </a:t>
            </a:r>
            <a:r>
              <a:rPr lang="lt-LT" sz="800" dirty="0">
                <a:latin typeface="Arial" panose="020B0604020202020204" pitchFamily="34" charset="0"/>
                <a:cs typeface="Arial" panose="020B0604020202020204" pitchFamily="34" charset="0"/>
              </a:rPr>
              <a:t>&lt;</a:t>
            </a:r>
            <a:r>
              <a:rPr lang="en-US" sz="800" dirty="0">
                <a:latin typeface="Arial" panose="020B0604020202020204" pitchFamily="34" charset="0"/>
                <a:cs typeface="Arial" panose="020B0604020202020204" pitchFamily="34" charset="0"/>
              </a:rPr>
              <a:t>25</a:t>
            </a:r>
            <a:r>
              <a:rPr lang="lt-LT" sz="8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heater turns on</a:t>
            </a:r>
            <a:r>
              <a:rPr lang="lt-LT"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(PS: Count once here), after three times, heater will turn off.</a:t>
            </a:r>
          </a:p>
          <a:p>
            <a:endParaRPr lang="en-US" sz="800" dirty="0">
              <a:latin typeface="Arial" panose="020B0604020202020204" pitchFamily="34" charset="0"/>
              <a:cs typeface="Arial" panose="020B0604020202020204" pitchFamily="34" charset="0"/>
            </a:endParaRPr>
          </a:p>
          <a:p>
            <a:r>
              <a:rPr lang="en-US" sz="800" b="1" dirty="0">
                <a:latin typeface="Arial" panose="020B0604020202020204" pitchFamily="34" charset="0"/>
                <a:cs typeface="Arial" panose="020B0604020202020204" pitchFamily="34" charset="0"/>
              </a:rPr>
              <a:t>H2 (R-Heat for SA side heater):</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After the OA side heater turns on,</a:t>
            </a:r>
          </a:p>
          <a:p>
            <a:r>
              <a:rPr lang="en-US" sz="800" dirty="0">
                <a:latin typeface="Arial" panose="020B0604020202020204" pitchFamily="34" charset="0"/>
                <a:cs typeface="Arial" panose="020B0604020202020204" pitchFamily="34" charset="0"/>
              </a:rPr>
              <a:t>when the OA temperature ≥25</a:t>
            </a:r>
            <a:r>
              <a:rPr lang="lt-LT" sz="8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the heater turns off, then detect the OA temperature after 5minutes.</a:t>
            </a:r>
          </a:p>
          <a:p>
            <a:r>
              <a:rPr lang="en-US" sz="800" dirty="0">
                <a:latin typeface="Arial" panose="020B0604020202020204" pitchFamily="34" charset="0"/>
                <a:cs typeface="Arial" panose="020B0604020202020204" pitchFamily="34" charset="0"/>
              </a:rPr>
              <a:t>If the OA temperature ≥25</a:t>
            </a:r>
            <a:r>
              <a:rPr lang="lt-LT" sz="8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the heater will turn off.</a:t>
            </a:r>
          </a:p>
          <a:p>
            <a:r>
              <a:rPr lang="en-US" sz="800" dirty="0">
                <a:latin typeface="Arial" panose="020B0604020202020204" pitchFamily="34" charset="0"/>
                <a:cs typeface="Arial" panose="020B0604020202020204" pitchFamily="34" charset="0"/>
              </a:rPr>
              <a:t>If the OA temperature </a:t>
            </a:r>
            <a:r>
              <a:rPr lang="lt-LT" sz="800" dirty="0">
                <a:latin typeface="Arial" panose="020B0604020202020204" pitchFamily="34" charset="0"/>
                <a:cs typeface="Arial" panose="020B0604020202020204" pitchFamily="34" charset="0"/>
              </a:rPr>
              <a:t>&lt;</a:t>
            </a:r>
            <a:r>
              <a:rPr lang="en-US" sz="800" dirty="0">
                <a:latin typeface="Arial" panose="020B0604020202020204" pitchFamily="34" charset="0"/>
                <a:cs typeface="Arial" panose="020B0604020202020204" pitchFamily="34" charset="0"/>
              </a:rPr>
              <a:t>25</a:t>
            </a:r>
            <a:r>
              <a:rPr lang="lt-LT" sz="8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the heater will restart, at this time when OA temperature ≥25</a:t>
            </a:r>
            <a:r>
              <a:rPr lang="lt-LT" sz="8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the heater will turn</a:t>
            </a:r>
          </a:p>
          <a:p>
            <a:r>
              <a:rPr lang="en-US" sz="800" dirty="0">
                <a:latin typeface="Arial" panose="020B0604020202020204" pitchFamily="34" charset="0"/>
                <a:cs typeface="Arial" panose="020B0604020202020204" pitchFamily="34" charset="0"/>
              </a:rPr>
              <a:t>off, repeat detect the OA temperature after 5minutes, if OA </a:t>
            </a:r>
            <a:r>
              <a:rPr lang="lt-LT" sz="800" dirty="0">
                <a:latin typeface="Arial" panose="020B0604020202020204" pitchFamily="34" charset="0"/>
                <a:cs typeface="Arial" panose="020B0604020202020204" pitchFamily="34" charset="0"/>
              </a:rPr>
              <a:t>&lt;</a:t>
            </a:r>
            <a:r>
              <a:rPr lang="en-US" sz="800" dirty="0">
                <a:latin typeface="Arial" panose="020B0604020202020204" pitchFamily="34" charset="0"/>
                <a:cs typeface="Arial" panose="020B0604020202020204" pitchFamily="34" charset="0"/>
              </a:rPr>
              <a:t>25</a:t>
            </a:r>
            <a:r>
              <a:rPr lang="lt-LT" sz="8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 heater turns on(PS: Count once here), after three times, heater will turn off.</a:t>
            </a:r>
          </a:p>
          <a:p>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47955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
            <a:extLst>
              <a:ext uri="{FF2B5EF4-FFF2-40B4-BE49-F238E27FC236}">
                <a16:creationId xmlns:a16="http://schemas.microsoft.com/office/drawing/2014/main" id="{B11FBCA7-DB3A-D386-A666-10575F73C442}"/>
              </a:ext>
            </a:extLst>
          </p:cNvPr>
          <p:cNvSpPr txBox="1"/>
          <p:nvPr/>
        </p:nvSpPr>
        <p:spPr>
          <a:xfrm>
            <a:off x="79219" y="35261"/>
            <a:ext cx="3628685" cy="369332"/>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Settings</a:t>
            </a:r>
            <a:r>
              <a:rPr kumimoji="0" lang="lt-LT"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 </a:t>
            </a: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Parametrai</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9" name="图片 20">
            <a:extLst>
              <a:ext uri="{FF2B5EF4-FFF2-40B4-BE49-F238E27FC236}">
                <a16:creationId xmlns:a16="http://schemas.microsoft.com/office/drawing/2014/main" id="{3F6BFBA9-E647-2EBB-0454-B225D127C7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344" y="92808"/>
            <a:ext cx="1329055" cy="311785"/>
          </a:xfrm>
          <a:prstGeom prst="rect">
            <a:avLst/>
          </a:prstGeom>
        </p:spPr>
      </p:pic>
      <p:pic>
        <p:nvPicPr>
          <p:cNvPr id="11" name="Paveikslėlis 10">
            <a:extLst>
              <a:ext uri="{FF2B5EF4-FFF2-40B4-BE49-F238E27FC236}">
                <a16:creationId xmlns:a16="http://schemas.microsoft.com/office/drawing/2014/main" id="{975901FF-48E4-A12F-A4BD-6AAB8869E5F9}"/>
              </a:ext>
            </a:extLst>
          </p:cNvPr>
          <p:cNvPicPr>
            <a:picLocks noChangeAspect="1"/>
          </p:cNvPicPr>
          <p:nvPr/>
        </p:nvPicPr>
        <p:blipFill>
          <a:blip r:embed="rId3"/>
          <a:stretch>
            <a:fillRect/>
          </a:stretch>
        </p:blipFill>
        <p:spPr>
          <a:xfrm>
            <a:off x="3296044" y="365427"/>
            <a:ext cx="2975091" cy="4737661"/>
          </a:xfrm>
          <a:prstGeom prst="rect">
            <a:avLst/>
          </a:prstGeom>
        </p:spPr>
      </p:pic>
      <p:pic>
        <p:nvPicPr>
          <p:cNvPr id="13" name="Paveikslėlis 12">
            <a:extLst>
              <a:ext uri="{FF2B5EF4-FFF2-40B4-BE49-F238E27FC236}">
                <a16:creationId xmlns:a16="http://schemas.microsoft.com/office/drawing/2014/main" id="{F7DED2BC-C2BD-0B56-25C0-0F0302740795}"/>
              </a:ext>
            </a:extLst>
          </p:cNvPr>
          <p:cNvPicPr>
            <a:picLocks noChangeAspect="1"/>
          </p:cNvPicPr>
          <p:nvPr/>
        </p:nvPicPr>
        <p:blipFill>
          <a:blip r:embed="rId4"/>
          <a:stretch>
            <a:fillRect/>
          </a:stretch>
        </p:blipFill>
        <p:spPr>
          <a:xfrm>
            <a:off x="154402" y="370578"/>
            <a:ext cx="3066460" cy="4737661"/>
          </a:xfrm>
          <a:prstGeom prst="rect">
            <a:avLst/>
          </a:prstGeom>
        </p:spPr>
      </p:pic>
      <p:pic>
        <p:nvPicPr>
          <p:cNvPr id="15" name="Paveikslėlis 14">
            <a:extLst>
              <a:ext uri="{FF2B5EF4-FFF2-40B4-BE49-F238E27FC236}">
                <a16:creationId xmlns:a16="http://schemas.microsoft.com/office/drawing/2014/main" id="{3C72C75C-18D5-F131-7E12-AD8DD1CCF6E6}"/>
              </a:ext>
            </a:extLst>
          </p:cNvPr>
          <p:cNvPicPr>
            <a:picLocks noChangeAspect="1"/>
          </p:cNvPicPr>
          <p:nvPr/>
        </p:nvPicPr>
        <p:blipFill>
          <a:blip r:embed="rId5"/>
          <a:stretch>
            <a:fillRect/>
          </a:stretch>
        </p:blipFill>
        <p:spPr>
          <a:xfrm>
            <a:off x="6332264" y="368869"/>
            <a:ext cx="2770957" cy="1440224"/>
          </a:xfrm>
          <a:prstGeom prst="rect">
            <a:avLst/>
          </a:prstGeom>
        </p:spPr>
      </p:pic>
      <p:sp>
        <p:nvSpPr>
          <p:cNvPr id="17" name="TextBox 16">
            <a:extLst>
              <a:ext uri="{FF2B5EF4-FFF2-40B4-BE49-F238E27FC236}">
                <a16:creationId xmlns:a16="http://schemas.microsoft.com/office/drawing/2014/main" id="{520AE02A-E390-23DC-0E2B-03080233517E}"/>
              </a:ext>
            </a:extLst>
          </p:cNvPr>
          <p:cNvSpPr txBox="1"/>
          <p:nvPr/>
        </p:nvSpPr>
        <p:spPr>
          <a:xfrm>
            <a:off x="6282865" y="1809093"/>
            <a:ext cx="2770957" cy="1692771"/>
          </a:xfrm>
          <a:prstGeom prst="rect">
            <a:avLst/>
          </a:prstGeom>
          <a:noFill/>
        </p:spPr>
        <p:txBody>
          <a:bodyPr wrap="square">
            <a:spAutoFit/>
          </a:bodyPr>
          <a:lstStyle/>
          <a:p>
            <a:pPr marR="181610"/>
            <a:r>
              <a:rPr lang="lt-LT" sz="800" noProof="0" dirty="0">
                <a:effectLst/>
                <a:latin typeface="Arial" panose="020B0604020202020204" pitchFamily="34" charset="0"/>
                <a:ea typeface="Arial" panose="020B0604020202020204" pitchFamily="34" charset="0"/>
                <a:cs typeface="Arial" panose="020B0604020202020204" pitchFamily="34" charset="0"/>
              </a:rPr>
              <a:t>Parametrų nustatymas: įjungus įrenginį, ilgiau nei 6 sekundes palaikykite nuspaustus </a:t>
            </a:r>
            <a:r>
              <a:rPr lang="lt-LT" sz="800" noProof="0" dirty="0">
                <a:latin typeface="Arial" panose="020B0604020202020204" pitchFamily="34" charset="0"/>
                <a:ea typeface="Arial" panose="020B0604020202020204" pitchFamily="34" charset="0"/>
                <a:cs typeface="Arial" panose="020B0604020202020204" pitchFamily="34" charset="0"/>
              </a:rPr>
              <a:t>POWER</a:t>
            </a:r>
            <a:r>
              <a:rPr lang="lt-LT" sz="800" noProof="0" dirty="0">
                <a:effectLst/>
                <a:latin typeface="Arial" panose="020B0604020202020204" pitchFamily="34" charset="0"/>
                <a:ea typeface="Arial" panose="020B0604020202020204" pitchFamily="34" charset="0"/>
                <a:cs typeface="Arial" panose="020B0604020202020204" pitchFamily="34" charset="0"/>
              </a:rPr>
              <a:t> ir </a:t>
            </a:r>
            <a:r>
              <a:rPr lang="lt-LT" sz="800" noProof="0" dirty="0">
                <a:latin typeface="Arial" panose="020B0604020202020204" pitchFamily="34" charset="0"/>
                <a:cs typeface="Arial" panose="020B0604020202020204" pitchFamily="34" charset="0"/>
              </a:rPr>
              <a:t>▲</a:t>
            </a:r>
            <a:r>
              <a:rPr lang="lt-LT" sz="800" noProof="0" dirty="0">
                <a:effectLst/>
                <a:latin typeface="Arial" panose="020B0604020202020204" pitchFamily="34" charset="0"/>
                <a:ea typeface="Arial" panose="020B0604020202020204" pitchFamily="34" charset="0"/>
                <a:cs typeface="Arial" panose="020B0604020202020204" pitchFamily="34" charset="0"/>
              </a:rPr>
              <a:t> mygtukus ir tuomet paspauskite SET mygtuką.</a:t>
            </a:r>
            <a:r>
              <a:rPr lang="lt-LT" sz="800" noProof="0" dirty="0">
                <a:solidFill>
                  <a:srgbClr val="020202"/>
                </a:solidFill>
                <a:effectLst/>
                <a:latin typeface="Arial" panose="020B0604020202020204" pitchFamily="34" charset="0"/>
                <a:ea typeface="Arial" panose="020B0604020202020204" pitchFamily="34" charset="0"/>
                <a:cs typeface="Arial" panose="020B0604020202020204" pitchFamily="34" charset="0"/>
              </a:rPr>
              <a:t> SET mygtuk</a:t>
            </a:r>
            <a:r>
              <a:rPr lang="lt-LT" sz="800" noProof="0" dirty="0">
                <a:solidFill>
                  <a:srgbClr val="020202"/>
                </a:solidFill>
                <a:latin typeface="Arial" panose="020B0604020202020204" pitchFamily="34" charset="0"/>
                <a:ea typeface="Arial" panose="020B0604020202020204" pitchFamily="34" charset="0"/>
                <a:cs typeface="Arial" panose="020B0604020202020204" pitchFamily="34" charset="0"/>
              </a:rPr>
              <a:t>u</a:t>
            </a:r>
            <a:r>
              <a:rPr lang="lt-LT" sz="800" noProof="0" dirty="0">
                <a:solidFill>
                  <a:srgbClr val="020202"/>
                </a:solidFill>
                <a:effectLst/>
                <a:latin typeface="Arial" panose="020B0604020202020204" pitchFamily="34" charset="0"/>
                <a:ea typeface="Arial" panose="020B0604020202020204" pitchFamily="34" charset="0"/>
                <a:cs typeface="Arial" panose="020B0604020202020204" pitchFamily="34" charset="0"/>
              </a:rPr>
              <a:t> pasirenkamas parametras</a:t>
            </a:r>
            <a:r>
              <a:rPr lang="lt-LT" sz="800" noProof="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lt-LT" sz="80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parametro vertę </a:t>
            </a:r>
            <a:r>
              <a:rPr lang="lt-LT" sz="800" noProof="0" dirty="0">
                <a:solidFill>
                  <a:srgbClr val="000000"/>
                </a:solidFill>
                <a:latin typeface="Arial" panose="020B0604020202020204" pitchFamily="34" charset="0"/>
                <a:ea typeface="Arial" panose="020B0604020202020204" pitchFamily="34" charset="0"/>
                <a:cs typeface="Arial" panose="020B0604020202020204" pitchFamily="34" charset="0"/>
              </a:rPr>
              <a:t>keičiame </a:t>
            </a:r>
            <a:r>
              <a:rPr lang="lt-LT" sz="800" noProof="0" dirty="0">
                <a:latin typeface="Arial" panose="020B0604020202020204" pitchFamily="34" charset="0"/>
                <a:cs typeface="Arial" panose="020B0604020202020204" pitchFamily="34" charset="0"/>
              </a:rPr>
              <a:t>▲▼ </a:t>
            </a:r>
            <a:r>
              <a:rPr lang="lt-LT" sz="80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mygtukais.</a:t>
            </a:r>
            <a:r>
              <a:rPr lang="lt-LT" sz="800" noProof="0" dirty="0">
                <a:solidFill>
                  <a:srgbClr val="020202"/>
                </a:solidFill>
                <a:effectLst/>
                <a:latin typeface="Arial" panose="020B0604020202020204" pitchFamily="34" charset="0"/>
                <a:ea typeface="Arial" panose="020B0604020202020204" pitchFamily="34" charset="0"/>
                <a:cs typeface="Arial" panose="020B0604020202020204" pitchFamily="34" charset="0"/>
              </a:rPr>
              <a:t> Atlikę pakeitimus, paspauskite SET, kad pereitumėte prie kito parametro.</a:t>
            </a:r>
            <a:r>
              <a:rPr lang="lt-LT" sz="800" noProof="0" dirty="0">
                <a:effectLst/>
                <a:latin typeface="Arial" panose="020B0604020202020204" pitchFamily="34" charset="0"/>
                <a:ea typeface="Times New Roman" panose="02020603050405020304" pitchFamily="18" charset="0"/>
                <a:cs typeface="Arial" panose="020B0604020202020204" pitchFamily="34" charset="0"/>
              </a:rPr>
              <a:t> </a:t>
            </a:r>
          </a:p>
          <a:p>
            <a:pPr marR="181610"/>
            <a:r>
              <a:rPr lang="lt-LT" sz="800" noProof="0" dirty="0">
                <a:solidFill>
                  <a:srgbClr val="020202"/>
                </a:solidFill>
                <a:effectLst/>
                <a:latin typeface="Arial" panose="020B0604020202020204" pitchFamily="34" charset="0"/>
                <a:ea typeface="Arial" panose="020B0604020202020204" pitchFamily="34" charset="0"/>
                <a:cs typeface="Arial" panose="020B0604020202020204" pitchFamily="34" charset="0"/>
              </a:rPr>
              <a:t>Pastaba: atlikę pakeitimus, paspauskite įjungimo / išjungimo mygtuką, kad išeitumėte iš nustatymų lango, arba palaukite 10 sekundžių, kol jie bus automatiškai išsaugoti. Išsaugojimo procesas trunka apie 15 sek. Neišjunkite įrenginio maitinimo, kol vyksta saugojimas.</a:t>
            </a:r>
            <a:endParaRPr lang="lt-LT" sz="800" noProof="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8A24802-43AB-5AF9-DA8B-6896249460C3}"/>
              </a:ext>
            </a:extLst>
          </p:cNvPr>
          <p:cNvSpPr txBox="1"/>
          <p:nvPr/>
        </p:nvSpPr>
        <p:spPr>
          <a:xfrm>
            <a:off x="6282865" y="3501464"/>
            <a:ext cx="2717921" cy="1446550"/>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Parameter setting: </a:t>
            </a:r>
            <a:r>
              <a:rPr lang="lt-LT" sz="800" dirty="0">
                <a:latin typeface="Arial" panose="020B0604020202020204" pitchFamily="34" charset="0"/>
                <a:cs typeface="Arial" panose="020B0604020202020204" pitchFamily="34" charset="0"/>
              </a:rPr>
              <a:t>T</a:t>
            </a:r>
            <a:r>
              <a:rPr lang="en-US" sz="800" dirty="0">
                <a:latin typeface="Arial" panose="020B0604020202020204" pitchFamily="34" charset="0"/>
                <a:cs typeface="Arial" panose="020B0604020202020204" pitchFamily="34" charset="0"/>
              </a:rPr>
              <a:t>urn on the device, press and hold the POWER and ▲ buttons for longer than 6 seconds, then press the SET button. Use the SET button to select a parameter, and adjust the parameter value using the ▲▼ buttons. After making changes, press SET to move to the next parameter.</a:t>
            </a:r>
          </a:p>
          <a:p>
            <a:r>
              <a:rPr lang="en-US" sz="800" dirty="0">
                <a:latin typeface="Arial" panose="020B0604020202020204" pitchFamily="34" charset="0"/>
                <a:cs typeface="Arial" panose="020B0604020202020204" pitchFamily="34" charset="0"/>
              </a:rPr>
              <a:t>Note: After completing the changes, press the power button to exit the settings window, or wait 10 seconds for them to be saved automatically. The saving process takes about 15 seconds. Do not turn off the device power while saving is in progress.</a:t>
            </a:r>
            <a:endParaRPr lang="lt-LT"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7410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545EC-D0C6-7F9D-ECAE-8046B535FC04}"/>
            </a:ext>
          </a:extLst>
        </p:cNvPr>
        <p:cNvGrpSpPr/>
        <p:nvPr/>
      </p:nvGrpSpPr>
      <p:grpSpPr>
        <a:xfrm>
          <a:off x="0" y="0"/>
          <a:ext cx="0" cy="0"/>
          <a:chOff x="0" y="0"/>
          <a:chExt cx="0" cy="0"/>
        </a:xfrm>
      </p:grpSpPr>
      <p:sp>
        <p:nvSpPr>
          <p:cNvPr id="8" name="文本框 3">
            <a:extLst>
              <a:ext uri="{FF2B5EF4-FFF2-40B4-BE49-F238E27FC236}">
                <a16:creationId xmlns:a16="http://schemas.microsoft.com/office/drawing/2014/main" id="{D38209E8-573A-CCCD-0E0F-A99C4FF43996}"/>
              </a:ext>
            </a:extLst>
          </p:cNvPr>
          <p:cNvSpPr txBox="1"/>
          <p:nvPr/>
        </p:nvSpPr>
        <p:spPr>
          <a:xfrm>
            <a:off x="79219" y="35261"/>
            <a:ext cx="5932941"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Error codes, factory reset</a:t>
            </a:r>
          </a:p>
          <a:p>
            <a:pPr marL="0" marR="0" lvl="0" indent="0" defTabSz="685800" rtl="0" eaLnBrk="1" fontAlgn="auto" latinLnBrk="0" hangingPunct="1">
              <a:lnSpc>
                <a:spcPct val="100000"/>
              </a:lnSpc>
              <a:spcBef>
                <a:spcPts val="0"/>
              </a:spcBef>
              <a:spcAft>
                <a:spcPts val="0"/>
              </a:spcAft>
              <a:buClrTx/>
              <a:buSzTx/>
              <a:buFontTx/>
              <a:buNone/>
              <a:defRPr/>
            </a:pPr>
            <a:r>
              <a:rPr kumimoji="0" lang="lt-LT"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Klaidų kodai, gamyklinių parametrų atstatymas</a:t>
            </a:r>
            <a:endPar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9" name="图片 20">
            <a:extLst>
              <a:ext uri="{FF2B5EF4-FFF2-40B4-BE49-F238E27FC236}">
                <a16:creationId xmlns:a16="http://schemas.microsoft.com/office/drawing/2014/main" id="{7616FE19-9DA6-276F-6369-BF9233334E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344" y="92808"/>
            <a:ext cx="1329055" cy="311785"/>
          </a:xfrm>
          <a:prstGeom prst="rect">
            <a:avLst/>
          </a:prstGeom>
        </p:spPr>
      </p:pic>
      <p:pic>
        <p:nvPicPr>
          <p:cNvPr id="3" name="Paveikslėlis 2">
            <a:extLst>
              <a:ext uri="{FF2B5EF4-FFF2-40B4-BE49-F238E27FC236}">
                <a16:creationId xmlns:a16="http://schemas.microsoft.com/office/drawing/2014/main" id="{5001BE62-DA2D-CAA9-5CDA-3033DDA61DFA}"/>
              </a:ext>
            </a:extLst>
          </p:cNvPr>
          <p:cNvPicPr>
            <a:picLocks noChangeAspect="1"/>
          </p:cNvPicPr>
          <p:nvPr/>
        </p:nvPicPr>
        <p:blipFill>
          <a:blip r:embed="rId3"/>
          <a:stretch>
            <a:fillRect/>
          </a:stretch>
        </p:blipFill>
        <p:spPr>
          <a:xfrm>
            <a:off x="179512" y="1217080"/>
            <a:ext cx="1814881" cy="1766108"/>
          </a:xfrm>
          <a:prstGeom prst="rect">
            <a:avLst/>
          </a:prstGeom>
        </p:spPr>
      </p:pic>
      <p:pic>
        <p:nvPicPr>
          <p:cNvPr id="5" name="Paveikslėlis 4">
            <a:extLst>
              <a:ext uri="{FF2B5EF4-FFF2-40B4-BE49-F238E27FC236}">
                <a16:creationId xmlns:a16="http://schemas.microsoft.com/office/drawing/2014/main" id="{9CE9DDAC-36B8-58BB-7D6B-8F54E49B54FE}"/>
              </a:ext>
            </a:extLst>
          </p:cNvPr>
          <p:cNvPicPr>
            <a:picLocks noChangeAspect="1"/>
          </p:cNvPicPr>
          <p:nvPr/>
        </p:nvPicPr>
        <p:blipFill>
          <a:blip r:embed="rId4"/>
          <a:stretch>
            <a:fillRect/>
          </a:stretch>
        </p:blipFill>
        <p:spPr>
          <a:xfrm>
            <a:off x="2143697" y="1193634"/>
            <a:ext cx="3314968" cy="1789554"/>
          </a:xfrm>
          <a:prstGeom prst="rect">
            <a:avLst/>
          </a:prstGeom>
        </p:spPr>
      </p:pic>
      <p:pic>
        <p:nvPicPr>
          <p:cNvPr id="7" name="Paveikslėlis 6">
            <a:extLst>
              <a:ext uri="{FF2B5EF4-FFF2-40B4-BE49-F238E27FC236}">
                <a16:creationId xmlns:a16="http://schemas.microsoft.com/office/drawing/2014/main" id="{C60F9764-7F90-A8B7-76A9-1D26D78C22C0}"/>
              </a:ext>
            </a:extLst>
          </p:cNvPr>
          <p:cNvPicPr>
            <a:picLocks noChangeAspect="1"/>
          </p:cNvPicPr>
          <p:nvPr/>
        </p:nvPicPr>
        <p:blipFill>
          <a:blip r:embed="rId5"/>
          <a:stretch>
            <a:fillRect/>
          </a:stretch>
        </p:blipFill>
        <p:spPr>
          <a:xfrm>
            <a:off x="5607969" y="1201732"/>
            <a:ext cx="3356519" cy="1802066"/>
          </a:xfrm>
          <a:prstGeom prst="rect">
            <a:avLst/>
          </a:prstGeom>
        </p:spPr>
      </p:pic>
      <p:sp>
        <p:nvSpPr>
          <p:cNvPr id="12" name="TextBox 11">
            <a:extLst>
              <a:ext uri="{FF2B5EF4-FFF2-40B4-BE49-F238E27FC236}">
                <a16:creationId xmlns:a16="http://schemas.microsoft.com/office/drawing/2014/main" id="{751ED586-3379-6483-6CE4-BC3D52BFB13F}"/>
              </a:ext>
            </a:extLst>
          </p:cNvPr>
          <p:cNvSpPr txBox="1"/>
          <p:nvPr/>
        </p:nvSpPr>
        <p:spPr>
          <a:xfrm>
            <a:off x="91469" y="3408551"/>
            <a:ext cx="4104456" cy="1323439"/>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For the DCTP series, there is no "Restore factory settings" option.</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However, the new CFA Ceiling series includes the "Restore factory settings" function.</a:t>
            </a:r>
          </a:p>
          <a:p>
            <a:r>
              <a:rPr lang="en-US" sz="1000" dirty="0">
                <a:latin typeface="Arial" panose="020B0604020202020204" pitchFamily="34" charset="0"/>
                <a:cs typeface="Arial" panose="020B0604020202020204" pitchFamily="34" charset="0"/>
              </a:rPr>
              <a:t>Please refer to page 20 of the manual for details—note that not all settings can be restored.</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Operation: Press and hold the Power + SET buttons simultaneously.</a:t>
            </a:r>
            <a:endParaRPr lang="lt-LT" sz="10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F44D0DC-2EB6-12B7-5C9E-4F8EC4F7AB9F}"/>
              </a:ext>
            </a:extLst>
          </p:cNvPr>
          <p:cNvSpPr txBox="1"/>
          <p:nvPr/>
        </p:nvSpPr>
        <p:spPr>
          <a:xfrm>
            <a:off x="4382762" y="3408551"/>
            <a:ext cx="4581726" cy="1323439"/>
          </a:xfrm>
          <a:prstGeom prst="rect">
            <a:avLst/>
          </a:prstGeom>
          <a:noFill/>
        </p:spPr>
        <p:txBody>
          <a:bodyPr wrap="square">
            <a:spAutoFit/>
          </a:bodyPr>
          <a:lstStyle/>
          <a:p>
            <a:r>
              <a:rPr lang="lt-LT" sz="1000" dirty="0">
                <a:latin typeface="Arial" panose="020B0604020202020204" pitchFamily="34" charset="0"/>
                <a:cs typeface="Arial" panose="020B0604020202020204" pitchFamily="34" charset="0"/>
              </a:rPr>
              <a:t>DCTP serijos įrenginiuose nėra galimybės atkurti gamyklinius parametrus.</a:t>
            </a:r>
          </a:p>
          <a:p>
            <a:endParaRPr lang="lt-LT" sz="1000" dirty="0">
              <a:latin typeface="Arial" panose="020B0604020202020204" pitchFamily="34" charset="0"/>
              <a:cs typeface="Arial" panose="020B0604020202020204" pitchFamily="34" charset="0"/>
            </a:endParaRPr>
          </a:p>
          <a:p>
            <a:r>
              <a:rPr lang="lt-LT" sz="1000" dirty="0">
                <a:latin typeface="Arial" panose="020B0604020202020204" pitchFamily="34" charset="0"/>
                <a:cs typeface="Arial" panose="020B0604020202020204" pitchFamily="34" charset="0"/>
              </a:rPr>
              <a:t>CFA serija  turi galimybę atstatyti gamyklinius parametrus.</a:t>
            </a:r>
          </a:p>
          <a:p>
            <a:r>
              <a:rPr lang="lt-LT" sz="1000" dirty="0">
                <a:latin typeface="Arial" panose="020B0604020202020204" pitchFamily="34" charset="0"/>
                <a:cs typeface="Arial" panose="020B0604020202020204" pitchFamily="34" charset="0"/>
              </a:rPr>
              <a:t>Daugiau informacijos rasite naudojimo instrukcijos 20 puslapyje – atkreipkite dėmesį, kad ne visi nustatymai gali būti atsistato.</a:t>
            </a:r>
          </a:p>
          <a:p>
            <a:endParaRPr lang="lt-LT" sz="1000" dirty="0">
              <a:latin typeface="Arial" panose="020B0604020202020204" pitchFamily="34" charset="0"/>
              <a:cs typeface="Arial" panose="020B0604020202020204" pitchFamily="34" charset="0"/>
            </a:endParaRPr>
          </a:p>
          <a:p>
            <a:r>
              <a:rPr lang="lt-LT" sz="1000" dirty="0">
                <a:latin typeface="Arial" panose="020B0604020202020204" pitchFamily="34" charset="0"/>
                <a:cs typeface="Arial" panose="020B0604020202020204" pitchFamily="34" charset="0"/>
              </a:rPr>
              <a:t>Gamykliniu parametrų atstatymas: ilgai palaikykite  POWER + SET mygtukus paspaustus vienu metu.</a:t>
            </a:r>
          </a:p>
        </p:txBody>
      </p:sp>
      <p:sp>
        <p:nvSpPr>
          <p:cNvPr id="21" name="TextBox 20">
            <a:extLst>
              <a:ext uri="{FF2B5EF4-FFF2-40B4-BE49-F238E27FC236}">
                <a16:creationId xmlns:a16="http://schemas.microsoft.com/office/drawing/2014/main" id="{2CB2DFB1-D034-E4A8-6DC3-833638D45600}"/>
              </a:ext>
            </a:extLst>
          </p:cNvPr>
          <p:cNvSpPr txBox="1"/>
          <p:nvPr/>
        </p:nvSpPr>
        <p:spPr>
          <a:xfrm>
            <a:off x="92632" y="694218"/>
            <a:ext cx="8873019" cy="400110"/>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Error codes are displayed on the screen</a:t>
            </a:r>
            <a:r>
              <a:rPr lang="lt-LT" sz="1000" dirty="0">
                <a:latin typeface="Arial" panose="020B0604020202020204" pitchFamily="34" charset="0"/>
                <a:cs typeface="Arial" panose="020B0604020202020204" pitchFamily="34" charset="0"/>
              </a:rPr>
              <a:t>.</a:t>
            </a:r>
          </a:p>
          <a:p>
            <a:r>
              <a:rPr lang="lt-LT" sz="1000" dirty="0">
                <a:latin typeface="Arial" panose="020B0604020202020204" pitchFamily="34" charset="0"/>
                <a:cs typeface="Arial" panose="020B0604020202020204" pitchFamily="34" charset="0"/>
              </a:rPr>
              <a:t>Esami klaidų kodai rodomi ekrane.</a:t>
            </a:r>
          </a:p>
        </p:txBody>
      </p:sp>
    </p:spTree>
    <p:extLst>
      <p:ext uri="{BB962C8B-B14F-4D97-AF65-F5344CB8AC3E}">
        <p14:creationId xmlns:p14="http://schemas.microsoft.com/office/powerpoint/2010/main" val="17780943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99213-E35C-434C-7456-004692295960}"/>
            </a:ext>
          </a:extLst>
        </p:cNvPr>
        <p:cNvGrpSpPr/>
        <p:nvPr/>
      </p:nvGrpSpPr>
      <p:grpSpPr>
        <a:xfrm>
          <a:off x="0" y="0"/>
          <a:ext cx="0" cy="0"/>
          <a:chOff x="0" y="0"/>
          <a:chExt cx="0" cy="0"/>
        </a:xfrm>
      </p:grpSpPr>
      <p:pic>
        <p:nvPicPr>
          <p:cNvPr id="9" name="图片 20">
            <a:extLst>
              <a:ext uri="{FF2B5EF4-FFF2-40B4-BE49-F238E27FC236}">
                <a16:creationId xmlns:a16="http://schemas.microsoft.com/office/drawing/2014/main" id="{EC9C7EF1-1C6B-F1E8-5DAF-0861BEA2C5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344" y="92808"/>
            <a:ext cx="1329055" cy="311785"/>
          </a:xfrm>
          <a:prstGeom prst="rect">
            <a:avLst/>
          </a:prstGeom>
        </p:spPr>
      </p:pic>
      <p:pic>
        <p:nvPicPr>
          <p:cNvPr id="4" name="Paveikslėlis 3">
            <a:extLst>
              <a:ext uri="{FF2B5EF4-FFF2-40B4-BE49-F238E27FC236}">
                <a16:creationId xmlns:a16="http://schemas.microsoft.com/office/drawing/2014/main" id="{80DF8638-BE12-073D-F9A9-CE1812AFADE1}"/>
              </a:ext>
            </a:extLst>
          </p:cNvPr>
          <p:cNvPicPr>
            <a:picLocks noChangeAspect="1"/>
          </p:cNvPicPr>
          <p:nvPr/>
        </p:nvPicPr>
        <p:blipFill>
          <a:blip r:embed="rId3"/>
          <a:stretch>
            <a:fillRect/>
          </a:stretch>
        </p:blipFill>
        <p:spPr>
          <a:xfrm>
            <a:off x="107504" y="92808"/>
            <a:ext cx="5256584" cy="3581627"/>
          </a:xfrm>
          <a:prstGeom prst="rect">
            <a:avLst/>
          </a:prstGeom>
        </p:spPr>
      </p:pic>
      <p:pic>
        <p:nvPicPr>
          <p:cNvPr id="13" name="Paveikslėlis 12">
            <a:extLst>
              <a:ext uri="{FF2B5EF4-FFF2-40B4-BE49-F238E27FC236}">
                <a16:creationId xmlns:a16="http://schemas.microsoft.com/office/drawing/2014/main" id="{A5E14EE4-2E68-C9B4-5252-861DA6EB5DEB}"/>
              </a:ext>
            </a:extLst>
          </p:cNvPr>
          <p:cNvPicPr>
            <a:picLocks noChangeAspect="1"/>
          </p:cNvPicPr>
          <p:nvPr/>
        </p:nvPicPr>
        <p:blipFill>
          <a:blip r:embed="rId4"/>
          <a:stretch>
            <a:fillRect/>
          </a:stretch>
        </p:blipFill>
        <p:spPr>
          <a:xfrm>
            <a:off x="107504" y="3656659"/>
            <a:ext cx="3955165" cy="1394033"/>
          </a:xfrm>
          <a:prstGeom prst="rect">
            <a:avLst/>
          </a:prstGeom>
        </p:spPr>
      </p:pic>
      <p:pic>
        <p:nvPicPr>
          <p:cNvPr id="15" name="Paveikslėlis 14">
            <a:extLst>
              <a:ext uri="{FF2B5EF4-FFF2-40B4-BE49-F238E27FC236}">
                <a16:creationId xmlns:a16="http://schemas.microsoft.com/office/drawing/2014/main" id="{37868B6A-7EA4-C168-A7F6-D3A986DD26B2}"/>
              </a:ext>
            </a:extLst>
          </p:cNvPr>
          <p:cNvPicPr>
            <a:picLocks noChangeAspect="1"/>
          </p:cNvPicPr>
          <p:nvPr/>
        </p:nvPicPr>
        <p:blipFill>
          <a:blip r:embed="rId5"/>
          <a:stretch>
            <a:fillRect/>
          </a:stretch>
        </p:blipFill>
        <p:spPr>
          <a:xfrm>
            <a:off x="5583272" y="538205"/>
            <a:ext cx="3453224" cy="2150851"/>
          </a:xfrm>
          <a:prstGeom prst="rect">
            <a:avLst/>
          </a:prstGeom>
        </p:spPr>
      </p:pic>
      <p:pic>
        <p:nvPicPr>
          <p:cNvPr id="17" name="Paveikslėlis 16">
            <a:extLst>
              <a:ext uri="{FF2B5EF4-FFF2-40B4-BE49-F238E27FC236}">
                <a16:creationId xmlns:a16="http://schemas.microsoft.com/office/drawing/2014/main" id="{DCF1CE93-7BC8-4E4E-18E6-5D25FD677393}"/>
              </a:ext>
            </a:extLst>
          </p:cNvPr>
          <p:cNvPicPr>
            <a:picLocks noChangeAspect="1"/>
          </p:cNvPicPr>
          <p:nvPr/>
        </p:nvPicPr>
        <p:blipFill>
          <a:blip r:embed="rId6"/>
          <a:stretch>
            <a:fillRect/>
          </a:stretch>
        </p:blipFill>
        <p:spPr>
          <a:xfrm>
            <a:off x="4194837" y="2829108"/>
            <a:ext cx="4860032" cy="2221584"/>
          </a:xfrm>
          <a:prstGeom prst="rect">
            <a:avLst/>
          </a:prstGeom>
        </p:spPr>
      </p:pic>
    </p:spTree>
    <p:extLst>
      <p:ext uri="{BB962C8B-B14F-4D97-AF65-F5344CB8AC3E}">
        <p14:creationId xmlns:p14="http://schemas.microsoft.com/office/powerpoint/2010/main" val="22541701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BF1B3-8CAA-74E9-DBA8-120F6E9356D2}"/>
            </a:ext>
          </a:extLst>
        </p:cNvPr>
        <p:cNvGrpSpPr/>
        <p:nvPr/>
      </p:nvGrpSpPr>
      <p:grpSpPr>
        <a:xfrm>
          <a:off x="0" y="0"/>
          <a:ext cx="0" cy="0"/>
          <a:chOff x="0" y="0"/>
          <a:chExt cx="0" cy="0"/>
        </a:xfrm>
      </p:grpSpPr>
      <p:pic>
        <p:nvPicPr>
          <p:cNvPr id="9" name="图片 20">
            <a:extLst>
              <a:ext uri="{FF2B5EF4-FFF2-40B4-BE49-F238E27FC236}">
                <a16:creationId xmlns:a16="http://schemas.microsoft.com/office/drawing/2014/main" id="{34F511B7-ACCD-8801-B888-9B66A3E2F0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344" y="92808"/>
            <a:ext cx="1329055" cy="311785"/>
          </a:xfrm>
          <a:prstGeom prst="rect">
            <a:avLst/>
          </a:prstGeom>
        </p:spPr>
      </p:pic>
      <p:pic>
        <p:nvPicPr>
          <p:cNvPr id="3" name="Paveikslėlis 2">
            <a:extLst>
              <a:ext uri="{FF2B5EF4-FFF2-40B4-BE49-F238E27FC236}">
                <a16:creationId xmlns:a16="http://schemas.microsoft.com/office/drawing/2014/main" id="{0DA87927-D90F-7B2E-A426-81264B41CF55}"/>
              </a:ext>
            </a:extLst>
          </p:cNvPr>
          <p:cNvPicPr>
            <a:picLocks noChangeAspect="1"/>
          </p:cNvPicPr>
          <p:nvPr/>
        </p:nvPicPr>
        <p:blipFill>
          <a:blip r:embed="rId3"/>
          <a:stretch>
            <a:fillRect/>
          </a:stretch>
        </p:blipFill>
        <p:spPr>
          <a:xfrm>
            <a:off x="189534" y="2643758"/>
            <a:ext cx="2304256" cy="2304256"/>
          </a:xfrm>
          <a:prstGeom prst="rect">
            <a:avLst/>
          </a:prstGeom>
        </p:spPr>
      </p:pic>
      <p:pic>
        <p:nvPicPr>
          <p:cNvPr id="6" name="Paveikslėlis 5">
            <a:extLst>
              <a:ext uri="{FF2B5EF4-FFF2-40B4-BE49-F238E27FC236}">
                <a16:creationId xmlns:a16="http://schemas.microsoft.com/office/drawing/2014/main" id="{99D29F18-91AB-AA21-B214-0D16EC50BDD0}"/>
              </a:ext>
            </a:extLst>
          </p:cNvPr>
          <p:cNvPicPr>
            <a:picLocks noChangeAspect="1"/>
          </p:cNvPicPr>
          <p:nvPr/>
        </p:nvPicPr>
        <p:blipFill>
          <a:blip r:embed="rId4"/>
          <a:stretch>
            <a:fillRect/>
          </a:stretch>
        </p:blipFill>
        <p:spPr>
          <a:xfrm>
            <a:off x="179512" y="92808"/>
            <a:ext cx="2304256" cy="2304256"/>
          </a:xfrm>
          <a:prstGeom prst="rect">
            <a:avLst/>
          </a:prstGeom>
        </p:spPr>
      </p:pic>
      <p:pic>
        <p:nvPicPr>
          <p:cNvPr id="8" name="Paveikslėlis 7">
            <a:extLst>
              <a:ext uri="{FF2B5EF4-FFF2-40B4-BE49-F238E27FC236}">
                <a16:creationId xmlns:a16="http://schemas.microsoft.com/office/drawing/2014/main" id="{43AAFAC1-F11B-395B-FCF4-AC65192154A5}"/>
              </a:ext>
            </a:extLst>
          </p:cNvPr>
          <p:cNvPicPr>
            <a:picLocks noChangeAspect="1"/>
          </p:cNvPicPr>
          <p:nvPr/>
        </p:nvPicPr>
        <p:blipFill>
          <a:blip r:embed="rId5"/>
          <a:stretch>
            <a:fillRect/>
          </a:stretch>
        </p:blipFill>
        <p:spPr>
          <a:xfrm>
            <a:off x="2699792" y="90409"/>
            <a:ext cx="2304256" cy="2304256"/>
          </a:xfrm>
          <a:prstGeom prst="rect">
            <a:avLst/>
          </a:prstGeom>
        </p:spPr>
      </p:pic>
      <p:pic>
        <p:nvPicPr>
          <p:cNvPr id="14" name="Paveikslėlis 13">
            <a:extLst>
              <a:ext uri="{FF2B5EF4-FFF2-40B4-BE49-F238E27FC236}">
                <a16:creationId xmlns:a16="http://schemas.microsoft.com/office/drawing/2014/main" id="{09F84F8C-9237-2CFF-3F10-AE0E45341B06}"/>
              </a:ext>
            </a:extLst>
          </p:cNvPr>
          <p:cNvPicPr>
            <a:picLocks noChangeAspect="1"/>
          </p:cNvPicPr>
          <p:nvPr/>
        </p:nvPicPr>
        <p:blipFill>
          <a:blip r:embed="rId6"/>
          <a:stretch>
            <a:fillRect/>
          </a:stretch>
        </p:blipFill>
        <p:spPr>
          <a:xfrm>
            <a:off x="2709815" y="2643759"/>
            <a:ext cx="2304256" cy="2304256"/>
          </a:xfrm>
          <a:prstGeom prst="rect">
            <a:avLst/>
          </a:prstGeom>
        </p:spPr>
      </p:pic>
      <p:sp>
        <p:nvSpPr>
          <p:cNvPr id="16" name="TextBox 15">
            <a:extLst>
              <a:ext uri="{FF2B5EF4-FFF2-40B4-BE49-F238E27FC236}">
                <a16:creationId xmlns:a16="http://schemas.microsoft.com/office/drawing/2014/main" id="{C2277376-43BA-4E36-D27F-45DA81CED69E}"/>
              </a:ext>
            </a:extLst>
          </p:cNvPr>
          <p:cNvSpPr txBox="1"/>
          <p:nvPr/>
        </p:nvSpPr>
        <p:spPr>
          <a:xfrm>
            <a:off x="4983249" y="580817"/>
            <a:ext cx="3909231" cy="1508105"/>
          </a:xfrm>
          <a:prstGeom prst="rect">
            <a:avLst/>
          </a:prstGeom>
          <a:noFill/>
        </p:spPr>
        <p:txBody>
          <a:bodyPr wrap="square">
            <a:spAutoFit/>
          </a:bodyPr>
          <a:lstStyle/>
          <a:p>
            <a:r>
              <a:rPr lang="en-US" sz="1400" b="1" noProof="0" dirty="0">
                <a:latin typeface="Arial" panose="020B0604020202020204" pitchFamily="34" charset="0"/>
                <a:cs typeface="Arial" panose="020B0604020202020204" pitchFamily="34" charset="0"/>
              </a:rPr>
              <a:t>CFA presentations</a:t>
            </a:r>
          </a:p>
          <a:p>
            <a:endParaRPr lang="lt-LT" sz="1400" b="1" dirty="0">
              <a:latin typeface="Arial" panose="020B0604020202020204" pitchFamily="34" charset="0"/>
              <a:cs typeface="Arial" panose="020B0604020202020204" pitchFamily="34" charset="0"/>
            </a:endParaRPr>
          </a:p>
          <a:p>
            <a:r>
              <a:rPr lang="lt-LT" sz="1400" b="1" dirty="0">
                <a:latin typeface="Arial" panose="020B0604020202020204" pitchFamily="34" charset="0"/>
                <a:cs typeface="Arial" panose="020B0604020202020204" pitchFamily="34" charset="0"/>
              </a:rPr>
              <a:t>CFA prezentacijos</a:t>
            </a:r>
          </a:p>
          <a:p>
            <a:endParaRPr lang="lt-LT" sz="1000" dirty="0">
              <a:latin typeface="Arial" panose="020B0604020202020204" pitchFamily="34" charset="0"/>
              <a:cs typeface="Arial" panose="020B0604020202020204" pitchFamily="34" charset="0"/>
            </a:endParaRPr>
          </a:p>
          <a:p>
            <a:r>
              <a:rPr lang="lt-LT" sz="1000" dirty="0">
                <a:latin typeface="Arial" panose="020B0604020202020204" pitchFamily="34" charset="0"/>
                <a:cs typeface="Arial" panose="020B0604020202020204" pitchFamily="34" charset="0"/>
                <a:hlinkClick r:id="rId7"/>
              </a:rPr>
              <a:t>https://m.youtube.com/watch?v=9KGH69f0y6k</a:t>
            </a:r>
            <a:endParaRPr lang="lt-LT" sz="1000" dirty="0">
              <a:latin typeface="Arial" panose="020B0604020202020204" pitchFamily="34" charset="0"/>
              <a:cs typeface="Arial" panose="020B0604020202020204" pitchFamily="34" charset="0"/>
            </a:endParaRPr>
          </a:p>
          <a:p>
            <a:endParaRPr lang="lt-LT" sz="1000" dirty="0">
              <a:latin typeface="Arial" panose="020B0604020202020204" pitchFamily="34" charset="0"/>
              <a:cs typeface="Arial" panose="020B0604020202020204" pitchFamily="34" charset="0"/>
            </a:endParaRPr>
          </a:p>
          <a:p>
            <a:r>
              <a:rPr lang="lt-LT" sz="1000" dirty="0">
                <a:latin typeface="Arial" panose="020B0604020202020204" pitchFamily="34" charset="0"/>
                <a:cs typeface="Arial" panose="020B0604020202020204" pitchFamily="34" charset="0"/>
                <a:hlinkClick r:id="rId8"/>
              </a:rPr>
              <a:t>https://youtu.be/vkEKj_cVbKM?si=SO4gsegzSfFBCHrY</a:t>
            </a:r>
            <a:endParaRPr lang="lt-LT" sz="1000" dirty="0">
              <a:latin typeface="Arial" panose="020B0604020202020204" pitchFamily="34" charset="0"/>
              <a:cs typeface="Arial" panose="020B0604020202020204" pitchFamily="34" charset="0"/>
            </a:endParaRPr>
          </a:p>
          <a:p>
            <a:endParaRPr lang="lt-LT" sz="10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AA825B9-D410-8CA9-3602-86FA8B33C69B}"/>
              </a:ext>
            </a:extLst>
          </p:cNvPr>
          <p:cNvSpPr txBox="1"/>
          <p:nvPr/>
        </p:nvSpPr>
        <p:spPr>
          <a:xfrm>
            <a:off x="4983250" y="2787774"/>
            <a:ext cx="3909230" cy="1323439"/>
          </a:xfrm>
          <a:prstGeom prst="rect">
            <a:avLst/>
          </a:prstGeom>
          <a:noFill/>
        </p:spPr>
        <p:txBody>
          <a:bodyPr wrap="square">
            <a:spAutoFit/>
          </a:bodyPr>
          <a:lstStyle/>
          <a:p>
            <a:r>
              <a:rPr lang="en-US" sz="1000" b="1" noProof="0" dirty="0">
                <a:latin typeface="Arial" panose="020B0604020202020204" pitchFamily="34" charset="0"/>
                <a:cs typeface="Arial" panose="020B0604020202020204" pitchFamily="34" charset="0"/>
              </a:rPr>
              <a:t>CFA controller using instructions video</a:t>
            </a:r>
            <a:endParaRPr lang="en-US" sz="1000" b="1" dirty="0">
              <a:latin typeface="Arial" panose="020B0604020202020204" pitchFamily="34" charset="0"/>
              <a:cs typeface="Arial" panose="020B0604020202020204" pitchFamily="34" charset="0"/>
            </a:endParaRPr>
          </a:p>
          <a:p>
            <a:endParaRPr lang="lt-LT" sz="1000" dirty="0">
              <a:latin typeface="Arial" panose="020B0604020202020204" pitchFamily="34" charset="0"/>
              <a:cs typeface="Arial" panose="020B0604020202020204" pitchFamily="34" charset="0"/>
            </a:endParaRPr>
          </a:p>
          <a:p>
            <a:r>
              <a:rPr lang="lt-LT" sz="1000" dirty="0">
                <a:latin typeface="Arial" panose="020B0604020202020204" pitchFamily="34" charset="0"/>
                <a:cs typeface="Arial" panose="020B0604020202020204" pitchFamily="34" charset="0"/>
                <a:hlinkClick r:id="rId9"/>
              </a:rPr>
              <a:t>https://www.youtube.com/watch?app=desktop&amp;v=sYS37Rq13Gs</a:t>
            </a:r>
            <a:endParaRPr lang="lt-LT" sz="1000" dirty="0">
              <a:latin typeface="Arial" panose="020B0604020202020204" pitchFamily="34" charset="0"/>
              <a:cs typeface="Arial" panose="020B0604020202020204" pitchFamily="34" charset="0"/>
            </a:endParaRPr>
          </a:p>
          <a:p>
            <a:endParaRPr lang="lt-LT" sz="1000" b="1" dirty="0">
              <a:latin typeface="Arial" panose="020B0604020202020204" pitchFamily="34" charset="0"/>
              <a:cs typeface="Arial" panose="020B0604020202020204" pitchFamily="34" charset="0"/>
            </a:endParaRPr>
          </a:p>
          <a:p>
            <a:r>
              <a:rPr lang="lt-LT" sz="1000" b="1" dirty="0">
                <a:latin typeface="Arial" panose="020B0604020202020204" pitchFamily="34" charset="0"/>
                <a:cs typeface="Arial" panose="020B0604020202020204" pitchFamily="34" charset="0"/>
              </a:rPr>
              <a:t>CFA valdiklio naudojimo filmukas</a:t>
            </a:r>
          </a:p>
          <a:p>
            <a:endParaRPr lang="lt-LT" sz="1000" dirty="0">
              <a:latin typeface="Arial" panose="020B0604020202020204" pitchFamily="34" charset="0"/>
              <a:cs typeface="Arial" panose="020B0604020202020204" pitchFamily="34" charset="0"/>
            </a:endParaRPr>
          </a:p>
          <a:p>
            <a:r>
              <a:rPr lang="lt-LT" sz="1000" dirty="0">
                <a:latin typeface="Arial" panose="020B0604020202020204" pitchFamily="34" charset="0"/>
                <a:cs typeface="Arial" panose="020B0604020202020204" pitchFamily="34" charset="0"/>
                <a:hlinkClick r:id="rId10"/>
              </a:rPr>
              <a:t>https://youtu.be/_kf8BqSJ6ho?si=B59ugWqMn-4XEU8Z</a:t>
            </a:r>
            <a:endParaRPr lang="lt-LT" sz="1000" dirty="0">
              <a:latin typeface="Arial" panose="020B0604020202020204" pitchFamily="34" charset="0"/>
              <a:cs typeface="Arial" panose="020B0604020202020204" pitchFamily="34" charset="0"/>
            </a:endParaRPr>
          </a:p>
          <a:p>
            <a:endParaRPr lang="lt-LT"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3823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图片 2" descr="图片1"/>
          <p:cNvPicPr>
            <a:picLocks noChangeAspect="1"/>
          </p:cNvPicPr>
          <p:nvPr/>
        </p:nvPicPr>
        <p:blipFill>
          <a:blip r:embed="rId2"/>
          <a:stretch>
            <a:fillRect/>
          </a:stretch>
        </p:blipFill>
        <p:spPr>
          <a:xfrm>
            <a:off x="621288" y="1491630"/>
            <a:ext cx="4375785" cy="3109595"/>
          </a:xfrm>
          <a:prstGeom prst="rect">
            <a:avLst/>
          </a:prstGeom>
        </p:spPr>
      </p:pic>
      <p:sp>
        <p:nvSpPr>
          <p:cNvPr id="5" name="文本框 4"/>
          <p:cNvSpPr txBox="1"/>
          <p:nvPr/>
        </p:nvSpPr>
        <p:spPr>
          <a:xfrm>
            <a:off x="323949" y="123478"/>
            <a:ext cx="3960440" cy="646331"/>
          </a:xfrm>
          <a:prstGeom prst="rect">
            <a:avLst/>
          </a:prstGeom>
          <a:noFill/>
          <a:effectLst>
            <a:outerShdw blurRad="50800" dist="38100" dir="2700000" algn="tl" rotWithShape="0">
              <a:srgbClr val="0070C0">
                <a:alpha val="40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Internal structure</a:t>
            </a:r>
            <a:r>
              <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 </a:t>
            </a:r>
          </a:p>
          <a:p>
            <a:pPr marL="0" marR="0" lvl="0" indent="0" defTabSz="685800" rtl="0" eaLnBrk="1" fontAlgn="auto" latinLnBrk="0" hangingPunct="1">
              <a:lnSpc>
                <a:spcPct val="100000"/>
              </a:lnSpc>
              <a:spcBef>
                <a:spcPts val="0"/>
              </a:spcBef>
              <a:spcAft>
                <a:spcPts val="0"/>
              </a:spcAft>
              <a:buClrTx/>
              <a:buSzTx/>
              <a:buFontTx/>
              <a:buNone/>
              <a:defRPr/>
            </a:pPr>
            <a:r>
              <a:rPr lang="lt-LT" altLang="zh-CN" b="1" dirty="0">
                <a:latin typeface="Arial" panose="020B0604020202020204" pitchFamily="34" charset="0"/>
                <a:ea typeface="微软雅黑" panose="020B0503020204020204" pitchFamily="34" charset="-122"/>
                <a:cs typeface="Arial" panose="020B0604020202020204" pitchFamily="34" charset="0"/>
                <a:sym typeface="+mn-ea"/>
              </a:rPr>
              <a:t>Vidaus s</a:t>
            </a:r>
            <a:r>
              <a:rPr kumimoji="0" lang="lt-LT" altLang="zh-CN" b="1" i="0" u="none" strike="noStrike" kern="1200" cap="none" spc="0" normalizeH="0" baseline="0" dirty="0">
                <a:latin typeface="Arial" panose="020B0604020202020204" pitchFamily="34" charset="0"/>
                <a:ea typeface="微软雅黑" panose="020B0503020204020204" pitchFamily="34" charset="-122"/>
                <a:cs typeface="Arial" panose="020B0604020202020204" pitchFamily="34" charset="0"/>
                <a:sym typeface="+mn-ea"/>
              </a:rPr>
              <a:t>andara</a:t>
            </a:r>
            <a:endPar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20" name="矩形 30"/>
          <p:cNvSpPr>
            <a:spLocks noChangeArrowheads="1"/>
          </p:cNvSpPr>
          <p:nvPr/>
        </p:nvSpPr>
        <p:spPr bwMode="auto">
          <a:xfrm>
            <a:off x="5155029" y="627534"/>
            <a:ext cx="3888383" cy="1458426"/>
          </a:xfrm>
          <a:prstGeom prst="rect">
            <a:avLst/>
          </a:prstGeom>
          <a:noFill/>
          <a:ln w="9525">
            <a:noFill/>
            <a:miter lim="800000"/>
          </a:ln>
        </p:spPr>
        <p:txBody>
          <a:bodyPr wrap="square" lIns="103939" tIns="51970" rIns="103939" bIns="51970">
            <a:noAutofit/>
          </a:bodyPr>
          <a:lstStyle/>
          <a:p>
            <a:r>
              <a:rPr lang="en-US" sz="1000" b="1" dirty="0">
                <a:latin typeface="Arial" panose="020B0604020202020204" pitchFamily="34" charset="0"/>
                <a:cs typeface="Arial" panose="020B0604020202020204" pitchFamily="34" charset="0"/>
                <a:sym typeface="+mn-ea"/>
              </a:rPr>
              <a:t>Features</a:t>
            </a:r>
            <a:endParaRPr lang="en-US" altLang="en-US" sz="1000" b="1" dirty="0">
              <a:latin typeface="Arial" panose="020B0604020202020204" pitchFamily="34" charset="0"/>
              <a:cs typeface="Arial" panose="020B0604020202020204" pitchFamily="34" charset="0"/>
              <a:sym typeface="+mn-ea"/>
            </a:endParaRPr>
          </a:p>
          <a:p>
            <a:pPr lvl="0">
              <a:lnSpc>
                <a:spcPct val="100000"/>
              </a:lnSpc>
            </a:pPr>
            <a:endParaRPr lang="lt-LT" sz="1000" dirty="0">
              <a:latin typeface="Arial" panose="020B0604020202020204" pitchFamily="34" charset="0"/>
              <a:cs typeface="Arial" panose="020B0604020202020204" pitchFamily="34" charset="0"/>
            </a:endParaRPr>
          </a:p>
          <a:p>
            <a:pPr marL="172800" lvl="0" indent="-172800">
              <a:lnSpc>
                <a:spcPct val="100000"/>
              </a:lnSpc>
              <a:buFont typeface="Arial" panose="020B0604020202020204" pitchFamily="34" charset="0"/>
              <a:buChar char="•"/>
            </a:pPr>
            <a:r>
              <a:rPr sz="1000" dirty="0">
                <a:latin typeface="Arial" panose="020B0604020202020204" pitchFamily="34" charset="0"/>
                <a:cs typeface="Arial" panose="020B0604020202020204" pitchFamily="34" charset="0"/>
              </a:rPr>
              <a:t>Integrated EPS for good insulation and air tightness</a:t>
            </a:r>
            <a:r>
              <a:rPr lang="en-US" sz="1000" dirty="0">
                <a:latin typeface="Arial" panose="020B0604020202020204" pitchFamily="34" charset="0"/>
                <a:cs typeface="Arial" panose="020B0604020202020204" pitchFamily="34" charset="0"/>
              </a:rPr>
              <a:t> </a:t>
            </a:r>
            <a:r>
              <a:rPr sz="1000" dirty="0">
                <a:latin typeface="Arial" panose="020B0604020202020204" pitchFamily="34" charset="0"/>
                <a:cs typeface="Arial" panose="020B0604020202020204" pitchFamily="34" charset="0"/>
              </a:rPr>
              <a:t>and noise reduction performance.</a:t>
            </a:r>
          </a:p>
          <a:p>
            <a:pPr marL="172800" lvl="0" indent="-172800">
              <a:lnSpc>
                <a:spcPct val="100000"/>
              </a:lnSpc>
              <a:spcBef>
                <a:spcPts val="600"/>
              </a:spcBef>
              <a:spcAft>
                <a:spcPts val="600"/>
              </a:spcAft>
              <a:buFont typeface="Arial" panose="020B0604020202020204" pitchFamily="34" charset="0"/>
              <a:buChar char="•"/>
            </a:pPr>
            <a:r>
              <a:rPr lang="en-US" sz="1000" dirty="0">
                <a:latin typeface="Arial" panose="020B0604020202020204" pitchFamily="34" charset="0"/>
                <a:cs typeface="Arial" panose="020B0604020202020204" pitchFamily="34" charset="0"/>
              </a:rPr>
              <a:t>The fans</a:t>
            </a:r>
            <a:r>
              <a:rPr sz="1000" dirty="0">
                <a:latin typeface="Arial" panose="020B0604020202020204" pitchFamily="34" charset="0"/>
                <a:cs typeface="Arial" panose="020B0604020202020204" pitchFamily="34" charset="0"/>
              </a:rPr>
              <a:t> placed in the </a:t>
            </a:r>
            <a:r>
              <a:rPr lang="en-US" sz="1000" dirty="0">
                <a:latin typeface="Arial" panose="020B0604020202020204" pitchFamily="34" charset="0"/>
                <a:cs typeface="Arial" panose="020B0604020202020204" pitchFamily="34" charset="0"/>
              </a:rPr>
              <a:t>center </a:t>
            </a:r>
            <a:r>
              <a:rPr sz="1000" dirty="0">
                <a:latin typeface="Arial" panose="020B0604020202020204" pitchFamily="34" charset="0"/>
                <a:cs typeface="Arial" panose="020B0604020202020204" pitchFamily="34" charset="0"/>
              </a:rPr>
              <a:t>is conducive to the uniform distribution of airflow, so that the heat exchange is more sufficient; the equipment has a symmetrical counterweight, and the operation is more stable.</a:t>
            </a:r>
          </a:p>
        </p:txBody>
      </p:sp>
      <p:sp>
        <p:nvSpPr>
          <p:cNvPr id="8" name="文本框 7"/>
          <p:cNvSpPr txBox="1"/>
          <p:nvPr/>
        </p:nvSpPr>
        <p:spPr>
          <a:xfrm>
            <a:off x="1792466" y="1120291"/>
            <a:ext cx="3385344" cy="396210"/>
          </a:xfrm>
          <a:prstGeom prst="rect">
            <a:avLst/>
          </a:prstGeom>
          <a:noFill/>
        </p:spPr>
        <p:txBody>
          <a:bodyPr wrap="square" rtlCol="0">
            <a:noAutofit/>
          </a:bodyPr>
          <a:lstStyle/>
          <a:p>
            <a:pPr algn="ctr"/>
            <a:r>
              <a:rPr lang="zh-CN" altLang="en-US" sz="1000" dirty="0">
                <a:latin typeface="Arial" panose="020B0604020202020204" pitchFamily="34" charset="0"/>
                <a:ea typeface="微软雅黑" panose="020B0503020204020204" pitchFamily="34" charset="-122"/>
                <a:cs typeface="Arial" panose="020B0604020202020204" pitchFamily="34" charset="0"/>
                <a:sym typeface="+mn-ea"/>
              </a:rPr>
              <a:t>Fifth generation high efficiency </a:t>
            </a:r>
            <a:r>
              <a:rPr lang="en-US" altLang="zh-CN" sz="1000" dirty="0">
                <a:latin typeface="Arial" panose="020B0604020202020204" pitchFamily="34" charset="0"/>
                <a:ea typeface="微软雅黑" panose="020B0503020204020204" pitchFamily="34" charset="-122"/>
                <a:cs typeface="Arial" panose="020B0604020202020204" pitchFamily="34" charset="0"/>
                <a:sym typeface="+mn-ea"/>
              </a:rPr>
              <a:t>enthalpy</a:t>
            </a:r>
            <a:r>
              <a:rPr lang="zh-CN" altLang="en-US" sz="1000" dirty="0">
                <a:latin typeface="Arial" panose="020B0604020202020204" pitchFamily="34" charset="0"/>
                <a:ea typeface="微软雅黑" panose="020B0503020204020204" pitchFamily="34" charset="-122"/>
                <a:cs typeface="Arial" panose="020B0604020202020204" pitchFamily="34" charset="0"/>
                <a:sym typeface="+mn-ea"/>
              </a:rPr>
              <a:t> exchanger</a:t>
            </a:r>
            <a:endParaRPr lang="lt-LT" altLang="zh-CN" sz="1000" dirty="0">
              <a:latin typeface="Arial" panose="020B0604020202020204" pitchFamily="34" charset="0"/>
              <a:ea typeface="微软雅黑" panose="020B0503020204020204" pitchFamily="34" charset="-122"/>
              <a:cs typeface="Arial" panose="020B0604020202020204" pitchFamily="34" charset="0"/>
              <a:sym typeface="+mn-ea"/>
            </a:endParaRPr>
          </a:p>
          <a:p>
            <a:r>
              <a:rPr lang="lt-LT" altLang="zh-CN" sz="1000" dirty="0">
                <a:latin typeface="Arial" panose="020B0604020202020204" pitchFamily="34" charset="0"/>
                <a:ea typeface="微软雅黑" panose="020B0503020204020204" pitchFamily="34" charset="-122"/>
                <a:cs typeface="Arial" panose="020B0604020202020204" pitchFamily="34" charset="0"/>
              </a:rPr>
              <a:t>Penktos kartos didelio efektyvumo </a:t>
            </a:r>
            <a:r>
              <a:rPr lang="lt-LT" altLang="zh-CN" sz="1000" dirty="0" err="1">
                <a:latin typeface="Arial" panose="020B0604020202020204" pitchFamily="34" charset="0"/>
                <a:ea typeface="微软雅黑" panose="020B0503020204020204" pitchFamily="34" charset="-122"/>
                <a:cs typeface="Arial" panose="020B0604020202020204" pitchFamily="34" charset="0"/>
              </a:rPr>
              <a:t>entalpinis</a:t>
            </a:r>
            <a:r>
              <a:rPr lang="lt-LT" altLang="zh-CN" sz="1000" dirty="0">
                <a:latin typeface="Arial" panose="020B0604020202020204" pitchFamily="34" charset="0"/>
                <a:ea typeface="微软雅黑" panose="020B0503020204020204" pitchFamily="34" charset="-122"/>
                <a:cs typeface="Arial" panose="020B0604020202020204" pitchFamily="34" charset="0"/>
              </a:rPr>
              <a:t> šilumokaitis</a:t>
            </a:r>
            <a:endParaRPr lang="zh-CN" altLang="en-US" sz="1000" dirty="0">
              <a:latin typeface="Arial" panose="020B0604020202020204" pitchFamily="34" charset="0"/>
              <a:ea typeface="微软雅黑" panose="020B0503020204020204" pitchFamily="34" charset="-122"/>
              <a:cs typeface="Arial" panose="020B0604020202020204" pitchFamily="34" charset="0"/>
            </a:endParaRPr>
          </a:p>
          <a:p>
            <a:endParaRPr lang="zh-CN" altLang="en-US" sz="1000" dirty="0">
              <a:latin typeface="Arial" panose="020B0604020202020204" pitchFamily="34" charset="0"/>
              <a:cs typeface="Arial" panose="020B0604020202020204" pitchFamily="34" charset="0"/>
            </a:endParaRPr>
          </a:p>
        </p:txBody>
      </p:sp>
      <p:cxnSp>
        <p:nvCxnSpPr>
          <p:cNvPr id="10" name="直接连接符 9"/>
          <p:cNvCxnSpPr/>
          <p:nvPr/>
        </p:nvCxnSpPr>
        <p:spPr>
          <a:xfrm flipH="1">
            <a:off x="3268603" y="1617360"/>
            <a:ext cx="144145" cy="648335"/>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3752642" y="3529631"/>
            <a:ext cx="1384300" cy="522317"/>
          </a:xfrm>
          <a:prstGeom prst="rect">
            <a:avLst/>
          </a:prstGeom>
          <a:noFill/>
        </p:spPr>
        <p:txBody>
          <a:bodyPr wrap="square" rtlCol="0">
            <a:noAutofit/>
          </a:bodyPr>
          <a:lstStyle/>
          <a:p>
            <a:pPr algn="ctr"/>
            <a:r>
              <a:rPr sz="1000" dirty="0">
                <a:latin typeface="Arial" panose="020B0604020202020204" pitchFamily="34" charset="0"/>
                <a:ea typeface="微软雅黑" panose="020B0503020204020204" pitchFamily="34" charset="-122"/>
                <a:cs typeface="Arial" panose="020B0604020202020204" pitchFamily="34" charset="0"/>
                <a:sym typeface="+mn-ea"/>
              </a:rPr>
              <a:t>DC fan</a:t>
            </a:r>
            <a:endParaRPr lang="lt-LT" sz="10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sz="1000" dirty="0">
                <a:latin typeface="Arial" panose="020B0604020202020204" pitchFamily="34" charset="0"/>
                <a:ea typeface="微软雅黑" panose="020B0503020204020204" pitchFamily="34" charset="-122"/>
                <a:cs typeface="Arial" panose="020B0604020202020204" pitchFamily="34" charset="0"/>
                <a:sym typeface="+mn-ea"/>
              </a:rPr>
              <a:t>Nuolatinės srovės ventiliatorius</a:t>
            </a:r>
          </a:p>
          <a:p>
            <a:pPr algn="ctr"/>
            <a:endParaRPr lang="zh-CN" altLang="en-US" sz="1000" dirty="0"/>
          </a:p>
        </p:txBody>
      </p:sp>
      <p:sp>
        <p:nvSpPr>
          <p:cNvPr id="15" name="文本框 14"/>
          <p:cNvSpPr txBox="1"/>
          <p:nvPr/>
        </p:nvSpPr>
        <p:spPr>
          <a:xfrm>
            <a:off x="3812163" y="1689750"/>
            <a:ext cx="1350998" cy="396210"/>
          </a:xfrm>
          <a:prstGeom prst="rect">
            <a:avLst/>
          </a:prstGeom>
          <a:noFill/>
        </p:spPr>
        <p:txBody>
          <a:bodyPr wrap="square" rtlCol="0">
            <a:noAutofit/>
          </a:bodyPr>
          <a:lstStyle/>
          <a:p>
            <a:pPr algn="ctr"/>
            <a:r>
              <a:rPr lang="en-US" altLang="zh-CN" sz="1000" dirty="0">
                <a:latin typeface="Arial" panose="020B0604020202020204" pitchFamily="34" charset="0"/>
                <a:ea typeface="微软雅黑" panose="020B0503020204020204" pitchFamily="34" charset="-122"/>
                <a:cs typeface="Arial" panose="020B0604020202020204" pitchFamily="34" charset="0"/>
                <a:sym typeface="+mn-ea"/>
              </a:rPr>
              <a:t>Lifting</a:t>
            </a:r>
            <a:r>
              <a:rPr lang="zh-CN" altLang="en-US" sz="1000" dirty="0">
                <a:latin typeface="Arial" panose="020B0604020202020204" pitchFamily="34" charset="0"/>
                <a:ea typeface="微软雅黑" panose="020B0503020204020204" pitchFamily="34" charset="-122"/>
                <a:cs typeface="Arial" panose="020B0604020202020204" pitchFamily="34" charset="0"/>
                <a:sym typeface="+mn-ea"/>
              </a:rPr>
              <a:t> lug</a:t>
            </a:r>
            <a:endParaRPr lang="lt-LT" altLang="zh-CN" sz="10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altLang="zh-CN" sz="1000" dirty="0">
                <a:latin typeface="Arial" panose="020B0604020202020204" pitchFamily="34" charset="0"/>
                <a:ea typeface="微软雅黑" panose="020B0503020204020204" pitchFamily="34" charset="-122"/>
                <a:cs typeface="Arial" panose="020B0604020202020204" pitchFamily="34" charset="0"/>
                <a:sym typeface="+mn-ea"/>
              </a:rPr>
              <a:t>Pakabinimo laikiklis</a:t>
            </a:r>
            <a:endParaRPr lang="zh-CN" altLang="en-US" sz="1000" dirty="0">
              <a:latin typeface="Arial" panose="020B0604020202020204" pitchFamily="34" charset="0"/>
              <a:ea typeface="微软雅黑" panose="020B0503020204020204" pitchFamily="34" charset="-122"/>
              <a:cs typeface="Arial" panose="020B0604020202020204" pitchFamily="34" charset="0"/>
            </a:endParaRPr>
          </a:p>
          <a:p>
            <a:pPr algn="ctr"/>
            <a:endParaRPr lang="zh-CN" altLang="en-US" sz="1000" dirty="0">
              <a:latin typeface="Arial" panose="020B0604020202020204" pitchFamily="34" charset="0"/>
              <a:cs typeface="Arial" panose="020B0604020202020204" pitchFamily="34" charset="0"/>
            </a:endParaRPr>
          </a:p>
        </p:txBody>
      </p:sp>
      <p:sp>
        <p:nvSpPr>
          <p:cNvPr id="16" name="文本框 15"/>
          <p:cNvSpPr txBox="1"/>
          <p:nvPr/>
        </p:nvSpPr>
        <p:spPr>
          <a:xfrm>
            <a:off x="131782" y="3844305"/>
            <a:ext cx="1672749" cy="443230"/>
          </a:xfrm>
          <a:prstGeom prst="rect">
            <a:avLst/>
          </a:prstGeom>
          <a:noFill/>
        </p:spPr>
        <p:txBody>
          <a:bodyPr wrap="square" rtlCol="0">
            <a:noAutofit/>
          </a:bodyPr>
          <a:lstStyle/>
          <a:p>
            <a:pPr algn="ctr"/>
            <a:r>
              <a:rPr lang="zh-CN" altLang="en-US" sz="1000" dirty="0">
                <a:latin typeface="Arial" panose="020B0604020202020204" pitchFamily="34" charset="0"/>
                <a:ea typeface="微软雅黑" panose="020B0503020204020204" pitchFamily="34" charset="-122"/>
                <a:cs typeface="Arial" panose="020B0604020202020204" pitchFamily="34" charset="0"/>
                <a:sym typeface="+mn-ea"/>
              </a:rPr>
              <a:t>Reserve air outlet</a:t>
            </a:r>
            <a:endParaRPr lang="lt-LT" altLang="zh-CN" sz="10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altLang="zh-CN" sz="1000" dirty="0">
                <a:latin typeface="Arial" panose="020B0604020202020204" pitchFamily="34" charset="0"/>
                <a:ea typeface="微软雅黑" panose="020B0503020204020204" pitchFamily="34" charset="-122"/>
                <a:cs typeface="Arial" panose="020B0604020202020204" pitchFamily="34" charset="0"/>
                <a:sym typeface="+mn-ea"/>
              </a:rPr>
              <a:t>Galimas šoninis oro kanalo jungimas</a:t>
            </a:r>
            <a:endParaRPr lang="zh-CN" altLang="en-US" sz="1000" dirty="0"/>
          </a:p>
        </p:txBody>
      </p:sp>
      <p:sp>
        <p:nvSpPr>
          <p:cNvPr id="19" name="文本框 18"/>
          <p:cNvSpPr txBox="1"/>
          <p:nvPr/>
        </p:nvSpPr>
        <p:spPr>
          <a:xfrm>
            <a:off x="2868811" y="4484210"/>
            <a:ext cx="1519674" cy="443230"/>
          </a:xfrm>
          <a:prstGeom prst="rect">
            <a:avLst/>
          </a:prstGeom>
          <a:noFill/>
        </p:spPr>
        <p:txBody>
          <a:bodyPr wrap="square" rtlCol="0">
            <a:noAutofit/>
          </a:bodyPr>
          <a:lstStyle/>
          <a:p>
            <a:pPr algn="ctr"/>
            <a:r>
              <a:rPr lang="en-US" altLang="zh-CN" sz="1000" dirty="0">
                <a:latin typeface="Arial" panose="020B0604020202020204" pitchFamily="34" charset="0"/>
                <a:ea typeface="微软雅黑" panose="020B0503020204020204" pitchFamily="34" charset="-122"/>
                <a:cs typeface="Arial" panose="020B0604020202020204" pitchFamily="34" charset="0"/>
                <a:sym typeface="+mn-ea"/>
              </a:rPr>
              <a:t>A</a:t>
            </a:r>
            <a:r>
              <a:rPr lang="zh-CN" altLang="en-US" sz="1000" dirty="0">
                <a:latin typeface="Arial" panose="020B0604020202020204" pitchFamily="34" charset="0"/>
                <a:ea typeface="微软雅黑" panose="020B0503020204020204" pitchFamily="34" charset="-122"/>
                <a:cs typeface="Arial" panose="020B0604020202020204" pitchFamily="34" charset="0"/>
                <a:sym typeface="+mn-ea"/>
              </a:rPr>
              <a:t>ir outlet</a:t>
            </a:r>
            <a:endParaRPr lang="lt-LT" altLang="zh-CN" sz="10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altLang="zh-CN" sz="1000" dirty="0"/>
              <a:t>Oro išleidimo kanalas</a:t>
            </a:r>
            <a:endParaRPr lang="zh-CN" altLang="en-US" sz="1000" dirty="0"/>
          </a:p>
        </p:txBody>
      </p:sp>
      <p:cxnSp>
        <p:nvCxnSpPr>
          <p:cNvPr id="22" name="直接连接符 21"/>
          <p:cNvCxnSpPr>
            <a:cxnSpLocks/>
            <a:stCxn id="15" idx="2"/>
          </p:cNvCxnSpPr>
          <p:nvPr/>
        </p:nvCxnSpPr>
        <p:spPr>
          <a:xfrm>
            <a:off x="4487662" y="2085960"/>
            <a:ext cx="221121" cy="468025"/>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701038" y="3057540"/>
            <a:ext cx="504190" cy="432435"/>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485138" y="4065920"/>
            <a:ext cx="143510" cy="360045"/>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684913" y="4281820"/>
            <a:ext cx="720090" cy="443230"/>
          </a:xfrm>
          <a:prstGeom prst="rect">
            <a:avLst/>
          </a:prstGeom>
          <a:noFill/>
        </p:spPr>
        <p:txBody>
          <a:bodyPr wrap="square" rtlCol="0">
            <a:noAutofit/>
          </a:bodyPr>
          <a:lstStyle/>
          <a:p>
            <a:pPr algn="ctr"/>
            <a:r>
              <a:rPr lang="en-US" altLang="zh-CN" sz="1000" dirty="0">
                <a:latin typeface="Arial" panose="020B0604020202020204" pitchFamily="34" charset="0"/>
                <a:ea typeface="微软雅黑" panose="020B0503020204020204" pitchFamily="34" charset="-122"/>
                <a:cs typeface="Arial" panose="020B0604020202020204" pitchFamily="34" charset="0"/>
                <a:sym typeface="+mn-ea"/>
              </a:rPr>
              <a:t>F</a:t>
            </a:r>
            <a:r>
              <a:rPr lang="zh-CN" altLang="en-US" sz="1000" dirty="0">
                <a:latin typeface="Arial" panose="020B0604020202020204" pitchFamily="34" charset="0"/>
                <a:ea typeface="微软雅黑" panose="020B0503020204020204" pitchFamily="34" charset="-122"/>
                <a:cs typeface="Arial" panose="020B0604020202020204" pitchFamily="34" charset="0"/>
                <a:sym typeface="+mn-ea"/>
              </a:rPr>
              <a:t>ilter</a:t>
            </a:r>
            <a:endParaRPr lang="lt-LT" altLang="zh-CN" sz="10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altLang="zh-CN" sz="1000" dirty="0">
                <a:latin typeface="Arial" panose="020B0604020202020204" pitchFamily="34" charset="0"/>
                <a:ea typeface="微软雅黑" panose="020B0503020204020204" pitchFamily="34" charset="-122"/>
                <a:cs typeface="Arial" panose="020B0604020202020204" pitchFamily="34" charset="0"/>
                <a:sym typeface="+mn-ea"/>
              </a:rPr>
              <a:t>Filtras</a:t>
            </a:r>
            <a:endParaRPr lang="zh-CN" altLang="en-US" sz="1000" dirty="0"/>
          </a:p>
        </p:txBody>
      </p:sp>
      <p:cxnSp>
        <p:nvCxnSpPr>
          <p:cNvPr id="26" name="直接连接符 25"/>
          <p:cNvCxnSpPr>
            <a:cxnSpLocks/>
            <a:endCxn id="25" idx="0"/>
          </p:cNvCxnSpPr>
          <p:nvPr/>
        </p:nvCxnSpPr>
        <p:spPr>
          <a:xfrm flipH="1">
            <a:off x="2044958" y="3939902"/>
            <a:ext cx="222786" cy="341918"/>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1108968" y="3489975"/>
            <a:ext cx="290195" cy="287655"/>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4777" y="1974745"/>
            <a:ext cx="1237615" cy="443230"/>
          </a:xfrm>
          <a:prstGeom prst="rect">
            <a:avLst/>
          </a:prstGeom>
          <a:noFill/>
        </p:spPr>
        <p:txBody>
          <a:bodyPr wrap="square" rtlCol="0">
            <a:noAutofit/>
          </a:bodyPr>
          <a:lstStyle/>
          <a:p>
            <a:pPr algn="ctr"/>
            <a:r>
              <a:rPr sz="1000" dirty="0">
                <a:latin typeface="Arial" panose="020B0604020202020204" pitchFamily="34" charset="0"/>
                <a:ea typeface="微软雅黑" panose="020B0503020204020204" pitchFamily="34" charset="-122"/>
                <a:cs typeface="Arial" panose="020B0604020202020204" pitchFamily="34" charset="0"/>
                <a:sym typeface="+mn-ea"/>
              </a:rPr>
              <a:t>EPS </a:t>
            </a:r>
            <a:r>
              <a:rPr lang="en-US" sz="1000" dirty="0">
                <a:latin typeface="Arial" panose="020B0604020202020204" pitchFamily="34" charset="0"/>
                <a:ea typeface="微软雅黑" panose="020B0503020204020204" pitchFamily="34" charset="-122"/>
                <a:cs typeface="Arial" panose="020B0604020202020204" pitchFamily="34" charset="0"/>
                <a:sym typeface="+mn-ea"/>
              </a:rPr>
              <a:t>air channel</a:t>
            </a:r>
            <a:endParaRPr lang="lt-LT" sz="10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altLang="zh-CN" sz="1000" dirty="0">
                <a:latin typeface="Arial" panose="020B0604020202020204" pitchFamily="34" charset="0"/>
                <a:ea typeface="微软雅黑" panose="020B0503020204020204" pitchFamily="34" charset="-122"/>
                <a:cs typeface="Arial" panose="020B0604020202020204" pitchFamily="34" charset="0"/>
                <a:sym typeface="+mn-ea"/>
              </a:rPr>
              <a:t>EPS oro kanalas</a:t>
            </a:r>
            <a:endParaRPr lang="zh-CN" altLang="en-US" sz="1000" dirty="0"/>
          </a:p>
        </p:txBody>
      </p:sp>
      <p:cxnSp>
        <p:nvCxnSpPr>
          <p:cNvPr id="29" name="直接连接符 28"/>
          <p:cNvCxnSpPr/>
          <p:nvPr/>
        </p:nvCxnSpPr>
        <p:spPr>
          <a:xfrm>
            <a:off x="604778" y="2409840"/>
            <a:ext cx="864235" cy="647700"/>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323949" y="1289203"/>
            <a:ext cx="1672749" cy="550195"/>
          </a:xfrm>
          <a:prstGeom prst="rect">
            <a:avLst/>
          </a:prstGeom>
          <a:noFill/>
        </p:spPr>
        <p:txBody>
          <a:bodyPr wrap="square" rtlCol="0">
            <a:noAutofit/>
          </a:bodyPr>
          <a:lstStyle/>
          <a:p>
            <a:pPr algn="ctr"/>
            <a:r>
              <a:rPr sz="1000" dirty="0">
                <a:latin typeface="Arial" panose="020B0604020202020204" pitchFamily="34" charset="0"/>
                <a:ea typeface="微软雅黑" panose="020B0503020204020204" pitchFamily="34" charset="-122"/>
                <a:cs typeface="Arial" panose="020B0604020202020204" pitchFamily="34" charset="0"/>
                <a:sym typeface="+mn-ea"/>
              </a:rPr>
              <a:t>DC fan</a:t>
            </a:r>
            <a:endParaRPr lang="lt-LT" sz="10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sz="1000" dirty="0">
                <a:latin typeface="Arial" panose="020B0604020202020204" pitchFamily="34" charset="0"/>
                <a:ea typeface="微软雅黑" panose="020B0503020204020204" pitchFamily="34" charset="-122"/>
                <a:cs typeface="Arial" panose="020B0604020202020204" pitchFamily="34" charset="0"/>
                <a:sym typeface="+mn-ea"/>
              </a:rPr>
              <a:t>Nuolatinės srovės ventiliatorius</a:t>
            </a:r>
          </a:p>
          <a:p>
            <a:pPr algn="ctr"/>
            <a:endParaRPr lang="zh-CN" altLang="en-US" sz="1000" dirty="0"/>
          </a:p>
        </p:txBody>
      </p:sp>
      <p:cxnSp>
        <p:nvCxnSpPr>
          <p:cNvPr id="31" name="直接连接符 30"/>
          <p:cNvCxnSpPr>
            <a:cxnSpLocks/>
          </p:cNvCxnSpPr>
          <p:nvPr/>
        </p:nvCxnSpPr>
        <p:spPr>
          <a:xfrm>
            <a:off x="1239809" y="1867126"/>
            <a:ext cx="836374" cy="594360"/>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6" name="TextBox 5">
            <a:extLst>
              <a:ext uri="{FF2B5EF4-FFF2-40B4-BE49-F238E27FC236}">
                <a16:creationId xmlns:a16="http://schemas.microsoft.com/office/drawing/2014/main" id="{E506FF9F-DDD1-E8EA-4A7C-7369D59FD5DC}"/>
              </a:ext>
            </a:extLst>
          </p:cNvPr>
          <p:cNvSpPr txBox="1"/>
          <p:nvPr/>
        </p:nvSpPr>
        <p:spPr>
          <a:xfrm>
            <a:off x="5157916" y="2037738"/>
            <a:ext cx="3880251" cy="1477328"/>
          </a:xfrm>
          <a:prstGeom prst="rect">
            <a:avLst/>
          </a:prstGeom>
          <a:noFill/>
        </p:spPr>
        <p:txBody>
          <a:bodyPr wrap="square">
            <a:spAutoFit/>
          </a:bodyPr>
          <a:lstStyle/>
          <a:p>
            <a:pPr algn="l">
              <a:spcBef>
                <a:spcPts val="600"/>
              </a:spcBef>
              <a:spcAft>
                <a:spcPts val="600"/>
              </a:spcAft>
            </a:pPr>
            <a:r>
              <a:rPr lang="lt-LT" sz="1000" b="1" i="0" dirty="0">
                <a:solidFill>
                  <a:srgbClr val="404040"/>
                </a:solidFill>
                <a:effectLst/>
                <a:latin typeface="Arial" panose="020B0604020202020204" pitchFamily="34" charset="0"/>
                <a:cs typeface="Arial" panose="020B0604020202020204" pitchFamily="34" charset="0"/>
              </a:rPr>
              <a:t>Ypatybės</a:t>
            </a:r>
          </a:p>
          <a:p>
            <a:pPr marL="171450" indent="-171450" algn="l">
              <a:spcBef>
                <a:spcPts val="600"/>
              </a:spcBef>
              <a:spcAft>
                <a:spcPts val="600"/>
              </a:spcAft>
              <a:buFont typeface="Arial" panose="020B0604020202020204" pitchFamily="34" charset="0"/>
              <a:buChar char="•"/>
            </a:pPr>
            <a:r>
              <a:rPr lang="lt-LT" sz="1000" b="1" dirty="0">
                <a:solidFill>
                  <a:srgbClr val="404040"/>
                </a:solidFill>
                <a:latin typeface="Arial" panose="020B0604020202020204" pitchFamily="34" charset="0"/>
                <a:cs typeface="Arial" panose="020B0604020202020204" pitchFamily="34" charset="0"/>
              </a:rPr>
              <a:t>V</a:t>
            </a:r>
            <a:r>
              <a:rPr lang="lt-LT" sz="1000" dirty="0">
                <a:solidFill>
                  <a:srgbClr val="404040"/>
                </a:solidFill>
                <a:latin typeface="Arial" panose="020B0604020202020204" pitchFamily="34" charset="0"/>
                <a:cs typeface="Arial" panose="020B0604020202020204" pitchFamily="34" charset="0"/>
              </a:rPr>
              <a:t>idinės</a:t>
            </a:r>
            <a:r>
              <a:rPr lang="lt-LT" sz="1000" i="0" dirty="0">
                <a:solidFill>
                  <a:srgbClr val="404040"/>
                </a:solidFill>
                <a:effectLst/>
                <a:latin typeface="Arial" panose="020B0604020202020204" pitchFamily="34" charset="0"/>
                <a:cs typeface="Arial" panose="020B0604020202020204" pitchFamily="34" charset="0"/>
              </a:rPr>
              <a:t> struktūra iš EPS – užtikrina gerą šilumos izoliaciją, sandarumą ir sumažina triukšmą. </a:t>
            </a:r>
          </a:p>
          <a:p>
            <a:pPr marL="171450" indent="-171450" algn="l">
              <a:spcBef>
                <a:spcPts val="600"/>
              </a:spcBef>
              <a:spcAft>
                <a:spcPts val="600"/>
              </a:spcAft>
              <a:buFont typeface="Arial" panose="020B0604020202020204" pitchFamily="34" charset="0"/>
              <a:buChar char="•"/>
            </a:pPr>
            <a:r>
              <a:rPr lang="lt-LT" sz="1000" i="0" dirty="0">
                <a:solidFill>
                  <a:srgbClr val="404040"/>
                </a:solidFill>
                <a:effectLst/>
                <a:latin typeface="Arial" panose="020B0604020202020204" pitchFamily="34" charset="0"/>
                <a:cs typeface="Arial" panose="020B0604020202020204" pitchFamily="34" charset="0"/>
              </a:rPr>
              <a:t>Ventiliatorių išdėstymas centre – užtikrina tolygų oro srautų pasiskirstymą ir  efektyvesnius šilumos mainus. Simetriškas svorio paskirstymas gerina įrenginio stabilumą ir mažina vibracijas.</a:t>
            </a:r>
          </a:p>
        </p:txBody>
      </p:sp>
      <p:pic>
        <p:nvPicPr>
          <p:cNvPr id="4" name="Paveikslėlis 3">
            <a:extLst>
              <a:ext uri="{FF2B5EF4-FFF2-40B4-BE49-F238E27FC236}">
                <a16:creationId xmlns:a16="http://schemas.microsoft.com/office/drawing/2014/main" id="{2E679FF6-0CAE-71A3-700B-95ECE934A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172" y="3550075"/>
            <a:ext cx="1945738" cy="13847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欧风350 (16)"/>
          <p:cNvPicPr>
            <a:picLocks noChangeAspect="1"/>
          </p:cNvPicPr>
          <p:nvPr/>
        </p:nvPicPr>
        <p:blipFill>
          <a:blip r:embed="rId3"/>
          <a:stretch>
            <a:fillRect/>
          </a:stretch>
        </p:blipFill>
        <p:spPr>
          <a:xfrm>
            <a:off x="467360" y="1707515"/>
            <a:ext cx="4472305" cy="1867535"/>
          </a:xfrm>
          <a:prstGeom prst="rect">
            <a:avLst/>
          </a:prstGeom>
        </p:spPr>
      </p:pic>
      <p:sp>
        <p:nvSpPr>
          <p:cNvPr id="5" name="文本框 4"/>
          <p:cNvSpPr txBox="1"/>
          <p:nvPr/>
        </p:nvSpPr>
        <p:spPr>
          <a:xfrm>
            <a:off x="395605" y="45500"/>
            <a:ext cx="3960440"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Design</a:t>
            </a:r>
            <a:r>
              <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Features</a:t>
            </a:r>
          </a:p>
          <a:p>
            <a:pPr marL="0" marR="0" lvl="0" indent="0" defTabSz="685800" rtl="0" eaLnBrk="1" fontAlgn="auto" latinLnBrk="0" hangingPunct="1">
              <a:lnSpc>
                <a:spcPct val="100000"/>
              </a:lnSpc>
              <a:spcBef>
                <a:spcPts val="0"/>
              </a:spcBef>
              <a:spcAft>
                <a:spcPts val="0"/>
              </a:spcAft>
              <a:buClrTx/>
              <a:buSzTx/>
              <a:buFontTx/>
              <a:buNone/>
              <a:defRPr/>
            </a:pPr>
            <a:r>
              <a:rPr kumimoji="0" lang="lt-LT"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Konstrukcijos ypatybės</a:t>
            </a:r>
            <a:endPar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8" name="圆角矩形 27"/>
          <p:cNvSpPr/>
          <p:nvPr/>
        </p:nvSpPr>
        <p:spPr>
          <a:xfrm>
            <a:off x="395605" y="987424"/>
            <a:ext cx="2974975" cy="58102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rial" panose="020B0604020202020204" pitchFamily="34" charset="0"/>
                <a:ea typeface="微软雅黑" panose="020B0503020204020204" pitchFamily="34" charset="-122"/>
                <a:cs typeface="Arial" panose="020B0604020202020204" pitchFamily="34" charset="0"/>
              </a:rPr>
              <a:t>Easy installation</a:t>
            </a:r>
          </a:p>
          <a:p>
            <a:r>
              <a:rPr lang="lt-LT" sz="1600" noProof="0" dirty="0">
                <a:solidFill>
                  <a:schemeClr val="tx1"/>
                </a:solidFill>
                <a:latin typeface="Arial" panose="020B0604020202020204" pitchFamily="34" charset="0"/>
                <a:ea typeface="微软雅黑" panose="020B0503020204020204" pitchFamily="34" charset="-122"/>
                <a:cs typeface="Arial" panose="020B0604020202020204" pitchFamily="34" charset="0"/>
              </a:rPr>
              <a:t>Lengvas montavimas</a:t>
            </a:r>
          </a:p>
        </p:txBody>
      </p:sp>
      <p:sp>
        <p:nvSpPr>
          <p:cNvPr id="17" name="文本框 16"/>
          <p:cNvSpPr txBox="1"/>
          <p:nvPr/>
        </p:nvSpPr>
        <p:spPr>
          <a:xfrm>
            <a:off x="5124881" y="579120"/>
            <a:ext cx="3735705" cy="13836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sz="1400" dirty="0">
                <a:latin typeface="Arial" panose="020B0604020202020204" pitchFamily="34" charset="0"/>
                <a:ea typeface="微软雅黑" panose="020B0503020204020204" pitchFamily="34" charset="-122"/>
                <a:cs typeface="Arial" panose="020B0604020202020204" pitchFamily="34" charset="0"/>
              </a:rPr>
              <a:t>Parallel </a:t>
            </a:r>
            <a:r>
              <a:rPr lang="en-US" sz="1400" dirty="0">
                <a:latin typeface="Arial" panose="020B0604020202020204" pitchFamily="34" charset="0"/>
                <a:ea typeface="微软雅黑" panose="020B0503020204020204" pitchFamily="34" charset="-122"/>
                <a:cs typeface="Arial" panose="020B0604020202020204" pitchFamily="34" charset="0"/>
              </a:rPr>
              <a:t>air flow</a:t>
            </a:r>
            <a:endParaRPr sz="1400" dirty="0">
              <a:latin typeface="Arial" panose="020B0604020202020204" pitchFamily="34" charset="0"/>
              <a:ea typeface="微软雅黑" panose="020B0503020204020204" pitchFamily="34" charset="-122"/>
              <a:cs typeface="Arial" panose="020B0604020202020204" pitchFamily="34" charset="0"/>
            </a:endParaRPr>
          </a:p>
          <a:p>
            <a:pPr marL="285750" indent="-285750">
              <a:lnSpc>
                <a:spcPct val="150000"/>
              </a:lnSpc>
              <a:buFont typeface="Arial" panose="020B0604020202020204" pitchFamily="34" charset="0"/>
              <a:buChar char="•"/>
            </a:pPr>
            <a:r>
              <a:rPr sz="1400" dirty="0">
                <a:latin typeface="Arial" panose="020B0604020202020204" pitchFamily="34" charset="0"/>
                <a:ea typeface="微软雅黑" panose="020B0503020204020204" pitchFamily="34" charset="-122"/>
                <a:cs typeface="Arial" panose="020B0604020202020204" pitchFamily="34" charset="0"/>
              </a:rPr>
              <a:t>Revers</a:t>
            </a:r>
            <a:r>
              <a:rPr lang="en-US" sz="1400" dirty="0">
                <a:latin typeface="Arial" panose="020B0604020202020204" pitchFamily="34" charset="0"/>
                <a:ea typeface="微软雅黑" panose="020B0503020204020204" pitchFamily="34" charset="-122"/>
                <a:cs typeface="Arial" panose="020B0604020202020204" pitchFamily="34" charset="0"/>
              </a:rPr>
              <a:t>able</a:t>
            </a:r>
            <a:r>
              <a:rPr sz="1400" dirty="0">
                <a:latin typeface="Arial" panose="020B0604020202020204" pitchFamily="34" charset="0"/>
                <a:ea typeface="微软雅黑" panose="020B0503020204020204" pitchFamily="34" charset="-122"/>
                <a:cs typeface="Arial" panose="020B0604020202020204" pitchFamily="34" charset="0"/>
              </a:rPr>
              <a:t> installation</a:t>
            </a:r>
          </a:p>
          <a:p>
            <a:pPr marL="285750" indent="-285750">
              <a:lnSpc>
                <a:spcPct val="150000"/>
              </a:lnSpc>
              <a:buFont typeface="Arial" panose="020B0604020202020204" pitchFamily="34" charset="0"/>
              <a:buChar char="•"/>
            </a:pPr>
            <a:r>
              <a:rPr sz="1400" dirty="0">
                <a:latin typeface="Arial" panose="020B0604020202020204" pitchFamily="34" charset="0"/>
                <a:ea typeface="微软雅黑" panose="020B0503020204020204" pitchFamily="34" charset="-122"/>
                <a:cs typeface="Arial" panose="020B0604020202020204" pitchFamily="34" charset="0"/>
              </a:rPr>
              <a:t>Reserved </a:t>
            </a:r>
            <a:r>
              <a:rPr sz="1400" dirty="0">
                <a:latin typeface="Arial" panose="020B0604020202020204" pitchFamily="34" charset="0"/>
                <a:ea typeface="微软雅黑" panose="020B0503020204020204" pitchFamily="34" charset="-122"/>
                <a:cs typeface="Arial" panose="020B0604020202020204" pitchFamily="34" charset="0"/>
                <a:sym typeface="+mn-ea"/>
              </a:rPr>
              <a:t>air </a:t>
            </a:r>
            <a:r>
              <a:rPr lang="en-US" sz="1400" dirty="0">
                <a:latin typeface="Arial" panose="020B0604020202020204" pitchFamily="34" charset="0"/>
                <a:ea typeface="微软雅黑" panose="020B0503020204020204" pitchFamily="34" charset="-122"/>
                <a:cs typeface="Arial" panose="020B0604020202020204" pitchFamily="34" charset="0"/>
                <a:sym typeface="+mn-ea"/>
              </a:rPr>
              <a:t>inlet/</a:t>
            </a:r>
            <a:r>
              <a:rPr sz="1400" dirty="0">
                <a:latin typeface="Arial" panose="020B0604020202020204" pitchFamily="34" charset="0"/>
                <a:ea typeface="微软雅黑" panose="020B0503020204020204" pitchFamily="34" charset="-122"/>
                <a:cs typeface="Arial" panose="020B0604020202020204" pitchFamily="34" charset="0"/>
                <a:sym typeface="+mn-ea"/>
              </a:rPr>
              <a:t>outlet</a:t>
            </a:r>
            <a:r>
              <a:rPr lang="en-US" sz="1400" dirty="0">
                <a:latin typeface="Arial" panose="020B0604020202020204" pitchFamily="34" charset="0"/>
                <a:ea typeface="微软雅黑" panose="020B0503020204020204" pitchFamily="34" charset="-122"/>
                <a:cs typeface="Arial" panose="020B0604020202020204" pitchFamily="34" charset="0"/>
                <a:sym typeface="+mn-ea"/>
              </a:rPr>
              <a:t> for different installation position </a:t>
            </a:r>
            <a:r>
              <a:rPr sz="1400" dirty="0">
                <a:latin typeface="Arial" panose="020B0604020202020204" pitchFamily="34" charset="0"/>
                <a:ea typeface="微软雅黑" panose="020B0503020204020204" pitchFamily="34" charset="-122"/>
                <a:cs typeface="Arial" panose="020B0604020202020204" pitchFamily="34" charset="0"/>
              </a:rPr>
              <a:t>(</a:t>
            </a:r>
            <a:r>
              <a:rPr lang="en-US" sz="1400" dirty="0">
                <a:latin typeface="Arial" panose="020B0604020202020204" pitchFamily="34" charset="0"/>
                <a:ea typeface="微软雅黑" panose="020B0503020204020204" pitchFamily="34" charset="-122"/>
                <a:cs typeface="Arial" panose="020B0604020202020204" pitchFamily="34" charset="0"/>
              </a:rPr>
              <a:t>O</a:t>
            </a:r>
            <a:r>
              <a:rPr sz="1400" dirty="0">
                <a:latin typeface="Arial" panose="020B0604020202020204" pitchFamily="34" charset="0"/>
                <a:ea typeface="微软雅黑" panose="020B0503020204020204" pitchFamily="34" charset="-122"/>
                <a:cs typeface="Arial" panose="020B0604020202020204" pitchFamily="34" charset="0"/>
              </a:rPr>
              <a:t>A/</a:t>
            </a:r>
            <a:r>
              <a:rPr lang="en-US" sz="1400" dirty="0">
                <a:latin typeface="Arial" panose="020B0604020202020204" pitchFamily="34" charset="0"/>
                <a:ea typeface="微软雅黑" panose="020B0503020204020204" pitchFamily="34" charset="-122"/>
                <a:cs typeface="Arial" panose="020B0604020202020204" pitchFamily="34" charset="0"/>
              </a:rPr>
              <a:t>E</a:t>
            </a:r>
            <a:r>
              <a:rPr sz="1400" dirty="0">
                <a:latin typeface="Arial" panose="020B0604020202020204" pitchFamily="34" charset="0"/>
                <a:ea typeface="微软雅黑" panose="020B0503020204020204" pitchFamily="34" charset="-122"/>
                <a:cs typeface="Arial" panose="020B0604020202020204" pitchFamily="34" charset="0"/>
              </a:rPr>
              <a:t>A)</a:t>
            </a:r>
          </a:p>
        </p:txBody>
      </p:sp>
      <p:sp>
        <p:nvSpPr>
          <p:cNvPr id="3" name="文本框 2"/>
          <p:cNvSpPr txBox="1"/>
          <p:nvPr/>
        </p:nvSpPr>
        <p:spPr>
          <a:xfrm>
            <a:off x="3610831" y="1383348"/>
            <a:ext cx="1345758" cy="396240"/>
          </a:xfrm>
          <a:prstGeom prst="rect">
            <a:avLst/>
          </a:prstGeom>
          <a:noFill/>
        </p:spPr>
        <p:txBody>
          <a:bodyPr wrap="square" rtlCol="0">
            <a:noAutofit/>
          </a:bodyPr>
          <a:lstStyle/>
          <a:p>
            <a:pPr algn="ctr"/>
            <a:r>
              <a:rPr lang="en-US" altLang="zh-CN" sz="1000" dirty="0">
                <a:latin typeface="Arial" panose="020B0604020202020204" pitchFamily="34" charset="0"/>
                <a:ea typeface="微软雅黑" panose="020B0503020204020204" pitchFamily="34" charset="-122"/>
                <a:cs typeface="Arial" panose="020B0604020202020204" pitchFamily="34" charset="0"/>
                <a:sym typeface="+mn-ea"/>
              </a:rPr>
              <a:t>Lifting</a:t>
            </a:r>
            <a:r>
              <a:rPr lang="zh-CN" altLang="en-US" sz="1000" dirty="0">
                <a:latin typeface="Arial" panose="020B0604020202020204" pitchFamily="34" charset="0"/>
                <a:ea typeface="微软雅黑" panose="020B0503020204020204" pitchFamily="34" charset="-122"/>
                <a:cs typeface="Arial" panose="020B0604020202020204" pitchFamily="34" charset="0"/>
                <a:sym typeface="+mn-ea"/>
              </a:rPr>
              <a:t> lugs</a:t>
            </a:r>
            <a:endParaRPr lang="lt-LT" altLang="zh-CN" sz="10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altLang="zh-CN" sz="1000" dirty="0">
                <a:latin typeface="Arial" panose="020B0604020202020204" pitchFamily="34" charset="0"/>
                <a:ea typeface="微软雅黑" panose="020B0503020204020204" pitchFamily="34" charset="-122"/>
                <a:cs typeface="Arial" panose="020B0604020202020204" pitchFamily="34" charset="0"/>
                <a:sym typeface="+mn-ea"/>
              </a:rPr>
              <a:t>Pakabinimo laikiklis</a:t>
            </a:r>
            <a:endParaRPr lang="zh-CN" altLang="en-US" sz="1000" dirty="0">
              <a:latin typeface="Arial" panose="020B0604020202020204" pitchFamily="34" charset="0"/>
              <a:ea typeface="微软雅黑" panose="020B0503020204020204" pitchFamily="34" charset="-122"/>
              <a:cs typeface="Arial" panose="020B0604020202020204" pitchFamily="34" charset="0"/>
            </a:endParaRPr>
          </a:p>
          <a:p>
            <a:pPr algn="ctr"/>
            <a:endParaRPr lang="zh-CN" altLang="en-US" sz="1000" dirty="0">
              <a:latin typeface="Arial" panose="020B0604020202020204" pitchFamily="34" charset="0"/>
              <a:ea typeface="微软雅黑" panose="020B0503020204020204" pitchFamily="34" charset="-122"/>
              <a:cs typeface="Arial" panose="020B0604020202020204" pitchFamily="34" charset="0"/>
              <a:sym typeface="+mn-ea"/>
            </a:endParaRPr>
          </a:p>
        </p:txBody>
      </p:sp>
      <p:cxnSp>
        <p:nvCxnSpPr>
          <p:cNvPr id="10" name="直接连接符 9"/>
          <p:cNvCxnSpPr/>
          <p:nvPr/>
        </p:nvCxnSpPr>
        <p:spPr>
          <a:xfrm flipH="1">
            <a:off x="4067810" y="1851660"/>
            <a:ext cx="215900" cy="396240"/>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1187450" y="2787650"/>
            <a:ext cx="448310" cy="504190"/>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07505" y="3291840"/>
            <a:ext cx="1857820" cy="591452"/>
          </a:xfrm>
          <a:prstGeom prst="rect">
            <a:avLst/>
          </a:prstGeom>
          <a:noFill/>
        </p:spPr>
        <p:txBody>
          <a:bodyPr wrap="square" rtlCol="0">
            <a:noAutofit/>
          </a:bodyPr>
          <a:lstStyle/>
          <a:p>
            <a:pPr algn="ctr"/>
            <a:r>
              <a:rPr lang="zh-CN" altLang="en-US" sz="1000" dirty="0">
                <a:latin typeface="Arial" panose="020B0604020202020204" pitchFamily="34" charset="0"/>
                <a:ea typeface="微软雅黑" panose="020B0503020204020204" pitchFamily="34" charset="-122"/>
                <a:cs typeface="Arial" panose="020B0604020202020204" pitchFamily="34" charset="0"/>
                <a:sym typeface="+mn-ea"/>
              </a:rPr>
              <a:t>Reserve air</a:t>
            </a:r>
            <a:r>
              <a:rPr lang="lt-LT" altLang="zh-CN" sz="1000" dirty="0">
                <a:latin typeface="Arial" panose="020B0604020202020204" pitchFamily="34" charset="0"/>
                <a:ea typeface="微软雅黑" panose="020B0503020204020204" pitchFamily="34" charset="-122"/>
                <a:cs typeface="Arial" panose="020B0604020202020204" pitchFamily="34" charset="0"/>
                <a:sym typeface="+mn-ea"/>
              </a:rPr>
              <a:t> </a:t>
            </a:r>
            <a:r>
              <a:rPr lang="en-US" altLang="zh-CN" sz="1000" dirty="0">
                <a:latin typeface="Arial" panose="020B0604020202020204" pitchFamily="34" charset="0"/>
                <a:ea typeface="微软雅黑" panose="020B0503020204020204" pitchFamily="34" charset="-122"/>
                <a:cs typeface="Arial" panose="020B0604020202020204" pitchFamily="34" charset="0"/>
                <a:sym typeface="+mn-ea"/>
              </a:rPr>
              <a:t>inlet/</a:t>
            </a:r>
            <a:r>
              <a:rPr lang="zh-CN" altLang="en-US" sz="1000" dirty="0">
                <a:latin typeface="Arial" panose="020B0604020202020204" pitchFamily="34" charset="0"/>
                <a:ea typeface="微软雅黑" panose="020B0503020204020204" pitchFamily="34" charset="-122"/>
                <a:cs typeface="Arial" panose="020B0604020202020204" pitchFamily="34" charset="0"/>
                <a:sym typeface="+mn-ea"/>
              </a:rPr>
              <a:t>outlet</a:t>
            </a:r>
            <a:endParaRPr lang="lt-LT" altLang="zh-CN" sz="10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sz="1000" noProof="0" dirty="0">
                <a:latin typeface="Arial" panose="020B0604020202020204" pitchFamily="34" charset="0"/>
                <a:ea typeface="微软雅黑" panose="020B0503020204020204" pitchFamily="34" charset="-122"/>
                <a:cs typeface="Arial" panose="020B0604020202020204" pitchFamily="34" charset="0"/>
                <a:sym typeface="+mn-ea"/>
              </a:rPr>
              <a:t>Lauko pusės oro angos šoniniam pajungimui</a:t>
            </a:r>
          </a:p>
        </p:txBody>
      </p:sp>
      <p:sp>
        <p:nvSpPr>
          <p:cNvPr id="24" name="文本框 23"/>
          <p:cNvSpPr txBox="1"/>
          <p:nvPr/>
        </p:nvSpPr>
        <p:spPr>
          <a:xfrm>
            <a:off x="1374774" y="4108975"/>
            <a:ext cx="1310640" cy="283210"/>
          </a:xfrm>
          <a:prstGeom prst="rect">
            <a:avLst/>
          </a:prstGeom>
          <a:noFill/>
        </p:spPr>
        <p:txBody>
          <a:bodyPr wrap="square" rtlCol="0">
            <a:noAutofit/>
          </a:bodyPr>
          <a:lstStyle/>
          <a:p>
            <a:pPr algn="ctr"/>
            <a:r>
              <a:rPr lang="en-US" altLang="zh-CN" sz="1000" dirty="0">
                <a:latin typeface="Arial" panose="020B0604020202020204" pitchFamily="34" charset="0"/>
                <a:ea typeface="微软雅黑" panose="020B0503020204020204" pitchFamily="34" charset="-122"/>
                <a:cs typeface="Arial" panose="020B0604020202020204" pitchFamily="34" charset="0"/>
                <a:sym typeface="+mn-ea"/>
              </a:rPr>
              <a:t>A</a:t>
            </a:r>
            <a:r>
              <a:rPr lang="zh-CN" altLang="en-US" sz="1000" dirty="0">
                <a:latin typeface="Arial" panose="020B0604020202020204" pitchFamily="34" charset="0"/>
                <a:ea typeface="微软雅黑" panose="020B0503020204020204" pitchFamily="34" charset="-122"/>
                <a:cs typeface="Arial" panose="020B0604020202020204" pitchFamily="34" charset="0"/>
                <a:sym typeface="+mn-ea"/>
              </a:rPr>
              <a:t>ccess door</a:t>
            </a:r>
            <a:endParaRPr lang="lt-LT" altLang="zh-CN" sz="10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altLang="zh-CN" sz="1000" dirty="0">
                <a:latin typeface="Arial" panose="020B0604020202020204" pitchFamily="34" charset="0"/>
                <a:ea typeface="微软雅黑" panose="020B0503020204020204" pitchFamily="34" charset="-122"/>
                <a:cs typeface="Arial" panose="020B0604020202020204" pitchFamily="34" charset="0"/>
                <a:sym typeface="+mn-ea"/>
              </a:rPr>
              <a:t>Priežiūros anga</a:t>
            </a:r>
            <a:endParaRPr lang="zh-CN" altLang="en-US" sz="1000" dirty="0">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25" name="文本框 24"/>
          <p:cNvSpPr txBox="1"/>
          <p:nvPr/>
        </p:nvSpPr>
        <p:spPr>
          <a:xfrm>
            <a:off x="2715260" y="3580797"/>
            <a:ext cx="1310640" cy="396240"/>
          </a:xfrm>
          <a:prstGeom prst="rect">
            <a:avLst/>
          </a:prstGeom>
          <a:noFill/>
        </p:spPr>
        <p:txBody>
          <a:bodyPr wrap="square" rtlCol="0">
            <a:noAutofit/>
          </a:bodyPr>
          <a:lstStyle/>
          <a:p>
            <a:pPr algn="ctr"/>
            <a:r>
              <a:rPr lang="en-US" altLang="zh-CN" sz="1000" dirty="0">
                <a:latin typeface="Arial" panose="020B0604020202020204" pitchFamily="34" charset="0"/>
                <a:ea typeface="微软雅黑" panose="020B0503020204020204" pitchFamily="34" charset="-122"/>
                <a:cs typeface="Arial" panose="020B0604020202020204" pitchFamily="34" charset="0"/>
                <a:sym typeface="+mn-ea"/>
              </a:rPr>
              <a:t>Electrical</a:t>
            </a:r>
            <a:r>
              <a:rPr lang="zh-CN" altLang="en-US" sz="1000" dirty="0">
                <a:latin typeface="Arial" panose="020B0604020202020204" pitchFamily="34" charset="0"/>
                <a:ea typeface="微软雅黑" panose="020B0503020204020204" pitchFamily="34" charset="-122"/>
                <a:cs typeface="Arial" panose="020B0604020202020204" pitchFamily="34" charset="0"/>
                <a:sym typeface="+mn-ea"/>
              </a:rPr>
              <a:t> Box</a:t>
            </a:r>
            <a:endParaRPr lang="en-US" altLang="zh-CN" sz="1000" dirty="0">
              <a:latin typeface="Arial" panose="020B0604020202020204" pitchFamily="34" charset="0"/>
              <a:ea typeface="微软雅黑" panose="020B0503020204020204" pitchFamily="34" charset="-122"/>
              <a:cs typeface="Arial" panose="020B0604020202020204" pitchFamily="34" charset="0"/>
              <a:sym typeface="+mn-ea"/>
            </a:endParaRPr>
          </a:p>
          <a:p>
            <a:pPr algn="ctr"/>
            <a:r>
              <a:rPr lang="lt-LT" sz="1000" noProof="0" dirty="0">
                <a:latin typeface="Arial" panose="020B0604020202020204" pitchFamily="34" charset="0"/>
                <a:ea typeface="微软雅黑" panose="020B0503020204020204" pitchFamily="34" charset="-122"/>
                <a:cs typeface="Arial" panose="020B0604020202020204" pitchFamily="34" charset="0"/>
                <a:sym typeface="+mn-ea"/>
              </a:rPr>
              <a:t>Elektrinė dalis </a:t>
            </a:r>
          </a:p>
        </p:txBody>
      </p:sp>
      <p:cxnSp>
        <p:nvCxnSpPr>
          <p:cNvPr id="26" name="直接连接符 25"/>
          <p:cNvCxnSpPr>
            <a:cxnSpLocks/>
            <a:endCxn id="24" idx="0"/>
          </p:cNvCxnSpPr>
          <p:nvPr/>
        </p:nvCxnSpPr>
        <p:spPr>
          <a:xfrm flipH="1">
            <a:off x="2030094" y="2715766"/>
            <a:ext cx="166371" cy="1393209"/>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821940" y="2787650"/>
            <a:ext cx="454025" cy="720090"/>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4" name="TextBox 3">
            <a:extLst>
              <a:ext uri="{FF2B5EF4-FFF2-40B4-BE49-F238E27FC236}">
                <a16:creationId xmlns:a16="http://schemas.microsoft.com/office/drawing/2014/main" id="{AB7DCB2F-E7D6-63E9-AD2C-A05AB1B765F4}"/>
              </a:ext>
            </a:extLst>
          </p:cNvPr>
          <p:cNvSpPr txBox="1"/>
          <p:nvPr/>
        </p:nvSpPr>
        <p:spPr>
          <a:xfrm>
            <a:off x="5158700" y="2215078"/>
            <a:ext cx="3735705" cy="166821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lt-LT" sz="1400" noProof="0" dirty="0">
                <a:latin typeface="Arial" panose="020B0604020202020204" pitchFamily="34" charset="0"/>
                <a:cs typeface="Arial" panose="020B0604020202020204" pitchFamily="34" charset="0"/>
              </a:rPr>
              <a:t>Lygiagretus oro srautas</a:t>
            </a:r>
          </a:p>
          <a:p>
            <a:pPr marL="285750" indent="-285750">
              <a:lnSpc>
                <a:spcPct val="150000"/>
              </a:lnSpc>
              <a:buFont typeface="Arial" panose="020B0604020202020204" pitchFamily="34" charset="0"/>
              <a:buChar char="•"/>
            </a:pPr>
            <a:r>
              <a:rPr lang="lt-LT" sz="1400" noProof="0" dirty="0">
                <a:latin typeface="Arial" panose="020B0604020202020204" pitchFamily="34" charset="0"/>
                <a:cs typeface="Arial" panose="020B0604020202020204" pitchFamily="34" charset="0"/>
              </a:rPr>
              <a:t>Apverčiamas montavimas</a:t>
            </a:r>
          </a:p>
          <a:p>
            <a:pPr marL="285750" indent="-285750">
              <a:lnSpc>
                <a:spcPct val="150000"/>
              </a:lnSpc>
              <a:buFont typeface="Arial" panose="020B0604020202020204" pitchFamily="34" charset="0"/>
              <a:buChar char="•"/>
            </a:pPr>
            <a:r>
              <a:rPr lang="lt-LT" sz="1400" noProof="0" dirty="0">
                <a:latin typeface="Arial" panose="020B0604020202020204" pitchFamily="34" charset="0"/>
                <a:cs typeface="Arial" panose="020B0604020202020204" pitchFamily="34" charset="0"/>
              </a:rPr>
              <a:t>Papildomos lauko/išmetimo oro angos skirtingoms montavimo pozicijoms (OA/EA)</a:t>
            </a:r>
          </a:p>
        </p:txBody>
      </p:sp>
      <p:sp>
        <p:nvSpPr>
          <p:cNvPr id="7" name="文本框 24">
            <a:extLst>
              <a:ext uri="{FF2B5EF4-FFF2-40B4-BE49-F238E27FC236}">
                <a16:creationId xmlns:a16="http://schemas.microsoft.com/office/drawing/2014/main" id="{CC6F9E91-5DDA-A053-E97C-840021A1922B}"/>
              </a:ext>
            </a:extLst>
          </p:cNvPr>
          <p:cNvSpPr txBox="1"/>
          <p:nvPr/>
        </p:nvSpPr>
        <p:spPr>
          <a:xfrm>
            <a:off x="880865" y="2013022"/>
            <a:ext cx="458283" cy="194867"/>
          </a:xfrm>
          <a:prstGeom prst="rect">
            <a:avLst/>
          </a:prstGeom>
          <a:noFill/>
        </p:spPr>
        <p:txBody>
          <a:bodyPr wrap="square" rtlCol="0">
            <a:noAutofit/>
          </a:bodyPr>
          <a:lstStyle/>
          <a:p>
            <a:pPr algn="ctr"/>
            <a:r>
              <a:rPr lang="lt-LT" altLang="zh-CN" sz="1000" dirty="0">
                <a:latin typeface="Arial" panose="020B0604020202020204" pitchFamily="34" charset="0"/>
                <a:ea typeface="微软雅黑" panose="020B0503020204020204" pitchFamily="34" charset="-122"/>
                <a:cs typeface="Arial" panose="020B0604020202020204" pitchFamily="34" charset="0"/>
                <a:sym typeface="+mn-ea"/>
              </a:rPr>
              <a:t>EA</a:t>
            </a:r>
            <a:endParaRPr lang="zh-CN" altLang="en-US" sz="1000" dirty="0">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9" name="文本框 24">
            <a:extLst>
              <a:ext uri="{FF2B5EF4-FFF2-40B4-BE49-F238E27FC236}">
                <a16:creationId xmlns:a16="http://schemas.microsoft.com/office/drawing/2014/main" id="{5502F243-61EC-CB6A-C3AD-C4250B2AE1CD}"/>
              </a:ext>
            </a:extLst>
          </p:cNvPr>
          <p:cNvSpPr txBox="1"/>
          <p:nvPr/>
        </p:nvSpPr>
        <p:spPr>
          <a:xfrm>
            <a:off x="578132" y="2571750"/>
            <a:ext cx="458283" cy="194867"/>
          </a:xfrm>
          <a:prstGeom prst="rect">
            <a:avLst/>
          </a:prstGeom>
          <a:noFill/>
        </p:spPr>
        <p:txBody>
          <a:bodyPr wrap="square" rtlCol="0">
            <a:noAutofit/>
          </a:bodyPr>
          <a:lstStyle/>
          <a:p>
            <a:pPr algn="ctr"/>
            <a:r>
              <a:rPr lang="lt-LT" altLang="zh-CN" sz="1000" dirty="0">
                <a:latin typeface="Arial" panose="020B0604020202020204" pitchFamily="34" charset="0"/>
                <a:ea typeface="微软雅黑" panose="020B0503020204020204" pitchFamily="34" charset="-122"/>
                <a:cs typeface="Arial" panose="020B0604020202020204" pitchFamily="34" charset="0"/>
                <a:sym typeface="+mn-ea"/>
              </a:rPr>
              <a:t>OA</a:t>
            </a:r>
            <a:endParaRPr lang="zh-CN" altLang="en-US" sz="1000" dirty="0">
              <a:latin typeface="Arial" panose="020B0604020202020204" pitchFamily="34" charset="0"/>
              <a:ea typeface="微软雅黑" panose="020B0503020204020204" pitchFamily="34" charset="-122"/>
              <a:cs typeface="Arial" panose="020B0604020202020204" pitchFamily="34" charset="0"/>
              <a:sym typeface="+mn-ea"/>
            </a:endParaRPr>
          </a:p>
        </p:txBody>
      </p:sp>
    </p:spTree>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4993005" y="2322513"/>
            <a:ext cx="1505585" cy="15055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33"/>
          <p:cNvSpPr txBox="1"/>
          <p:nvPr/>
        </p:nvSpPr>
        <p:spPr>
          <a:xfrm>
            <a:off x="395604" y="3867894"/>
            <a:ext cx="4110355" cy="87122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square" lIns="0" tIns="0" rIns="0" bIns="0" rtlCol="0">
            <a:noAutofit/>
          </a:bodyPr>
          <a:lstStyle/>
          <a:p>
            <a:pPr>
              <a:lnSpc>
                <a:spcPct val="100000"/>
              </a:lnSpc>
            </a:pPr>
            <a:r>
              <a:rPr lang="zh-CN" altLang="en-US" sz="1200" kern="0" dirty="0">
                <a:latin typeface="Arial" panose="020B0604020202020204" pitchFamily="34" charset="0"/>
                <a:cs typeface="Arial" panose="020B0604020202020204" pitchFamily="34" charset="0"/>
              </a:rPr>
              <a:t>The </a:t>
            </a:r>
            <a:r>
              <a:rPr lang="en-US" altLang="zh-CN" sz="1200" kern="0" dirty="0">
                <a:latin typeface="Arial" panose="020B0604020202020204" pitchFamily="34" charset="0"/>
                <a:cs typeface="Arial" panose="020B0604020202020204" pitchFamily="34" charset="0"/>
              </a:rPr>
              <a:t>casing</a:t>
            </a:r>
            <a:r>
              <a:rPr lang="zh-CN" altLang="en-US" sz="1200" kern="0" dirty="0">
                <a:latin typeface="Arial" panose="020B0604020202020204" pitchFamily="34" charset="0"/>
                <a:cs typeface="Arial" panose="020B0604020202020204" pitchFamily="34" charset="0"/>
              </a:rPr>
              <a:t> of </a:t>
            </a:r>
            <a:r>
              <a:rPr lang="zh-CN" altLang="en-US" sz="1200" kern="0" dirty="0">
                <a:latin typeface="Arial" panose="020B0604020202020204" pitchFamily="34" charset="0"/>
                <a:cs typeface="Arial" panose="020B0604020202020204" pitchFamily="34" charset="0"/>
                <a:sym typeface="+mn-ea"/>
              </a:rPr>
              <a:t>CFA Series</a:t>
            </a:r>
            <a:r>
              <a:rPr lang="en-US" altLang="zh-CN" sz="1200" kern="0" dirty="0">
                <a:latin typeface="Arial" panose="020B0604020202020204" pitchFamily="34" charset="0"/>
                <a:cs typeface="Arial" panose="020B0604020202020204" pitchFamily="34" charset="0"/>
                <a:sym typeface="+mn-ea"/>
              </a:rPr>
              <a:t> </a:t>
            </a:r>
            <a:r>
              <a:rPr lang="zh-CN" altLang="en-US" sz="1200" kern="0" dirty="0">
                <a:latin typeface="Arial" panose="020B0604020202020204" pitchFamily="34" charset="0"/>
                <a:cs typeface="Arial" panose="020B0604020202020204" pitchFamily="34" charset="0"/>
              </a:rPr>
              <a:t>ventilator adopt the occlusal edge sealing process, which can improve the strength of the </a:t>
            </a:r>
            <a:r>
              <a:rPr lang="en-US" altLang="zh-CN" sz="1200" kern="0" dirty="0">
                <a:latin typeface="Arial" panose="020B0604020202020204" pitchFamily="34" charset="0"/>
                <a:cs typeface="Arial" panose="020B0604020202020204" pitchFamily="34" charset="0"/>
              </a:rPr>
              <a:t>casing</a:t>
            </a:r>
            <a:r>
              <a:rPr lang="zh-CN" altLang="en-US" sz="1200" kern="0" dirty="0">
                <a:latin typeface="Arial" panose="020B0604020202020204" pitchFamily="34" charset="0"/>
                <a:cs typeface="Arial" panose="020B0604020202020204" pitchFamily="34" charset="0"/>
              </a:rPr>
              <a:t>, </a:t>
            </a:r>
            <a:r>
              <a:rPr lang="en-US" altLang="zh-CN" sz="1200" kern="0" dirty="0">
                <a:latin typeface="Arial" panose="020B0604020202020204" pitchFamily="34" charset="0"/>
                <a:cs typeface="Arial" panose="020B0604020202020204" pitchFamily="34" charset="0"/>
              </a:rPr>
              <a:t>and at the same time to</a:t>
            </a:r>
            <a:r>
              <a:rPr lang="zh-CN" altLang="en-US" sz="1200" kern="0" dirty="0">
                <a:latin typeface="Arial" panose="020B0604020202020204" pitchFamily="34" charset="0"/>
                <a:cs typeface="Arial" panose="020B0604020202020204" pitchFamily="34" charset="0"/>
              </a:rPr>
              <a:t> realize intelligent assembly, high assembly efficiency, greatly reduce the number of self-tapping screws, and improve the aesthetics</a:t>
            </a:r>
            <a:r>
              <a:rPr lang="en-US" altLang="zh-CN" sz="1200" kern="0" dirty="0">
                <a:latin typeface="Arial" panose="020B0604020202020204" pitchFamily="34" charset="0"/>
                <a:cs typeface="Arial" panose="020B0604020202020204" pitchFamily="34" charset="0"/>
              </a:rPr>
              <a:t>.</a:t>
            </a:r>
          </a:p>
        </p:txBody>
      </p:sp>
      <p:sp>
        <p:nvSpPr>
          <p:cNvPr id="36" name="矩形 35"/>
          <p:cNvSpPr/>
          <p:nvPr/>
        </p:nvSpPr>
        <p:spPr>
          <a:xfrm>
            <a:off x="323528" y="3380529"/>
            <a:ext cx="4968551" cy="338554"/>
          </a:xfrm>
          <a:prstGeom prst="rect">
            <a:avLst/>
          </a:prstGeom>
          <a:noFill/>
          <a:ln w="57150">
            <a:noFill/>
          </a:ln>
          <a:extLst>
            <a:ext uri="{909E8E84-426E-40DD-AFC4-6F175D3DCCD1}">
              <a14:hiddenFill xmlns:a14="http://schemas.microsoft.com/office/drawing/2010/main">
                <a:solidFill>
                  <a:schemeClr val="accent1"/>
                </a:solidFill>
              </a14:hiddenFill>
            </a:ext>
          </a:extLst>
        </p:spPr>
        <p:txBody>
          <a:bodyPr wrap="square">
            <a:spAutoFit/>
          </a:bodyPr>
          <a:lstStyle/>
          <a:p>
            <a:pPr algn="l"/>
            <a:r>
              <a:rPr lang="en-US" altLang="zh-CN" sz="1600" kern="0" dirty="0">
                <a:latin typeface="Arial" panose="020B0604020202020204" pitchFamily="34" charset="0"/>
                <a:cs typeface="Arial" panose="020B0604020202020204" pitchFamily="34" charset="0"/>
                <a:sym typeface="+mn-ea"/>
              </a:rPr>
              <a:t>O</a:t>
            </a:r>
            <a:r>
              <a:rPr lang="zh-CN" altLang="en-US" sz="1600" kern="0" dirty="0">
                <a:latin typeface="Arial" panose="020B0604020202020204" pitchFamily="34" charset="0"/>
                <a:cs typeface="Arial" panose="020B0604020202020204" pitchFamily="34" charset="0"/>
                <a:sym typeface="+mn-ea"/>
              </a:rPr>
              <a:t>cclusal edge sealing </a:t>
            </a:r>
            <a:r>
              <a:rPr lang="en-US" altLang="zh-CN" sz="1600" kern="0" dirty="0">
                <a:latin typeface="Arial" panose="020B0604020202020204" pitchFamily="34" charset="0"/>
                <a:cs typeface="Arial" panose="020B0604020202020204" pitchFamily="34" charset="0"/>
                <a:sym typeface="+mn-ea"/>
              </a:rPr>
              <a:t>technology</a:t>
            </a:r>
            <a:endParaRPr lang="lt-LT" altLang="zh-CN" sz="1600" kern="0" dirty="0">
              <a:latin typeface="Arial" panose="020B0604020202020204" pitchFamily="34" charset="0"/>
              <a:cs typeface="Arial" panose="020B0604020202020204" pitchFamily="34" charset="0"/>
              <a:sym typeface="+mn-ea"/>
            </a:endParaRPr>
          </a:p>
        </p:txBody>
      </p:sp>
      <p:sp>
        <p:nvSpPr>
          <p:cNvPr id="8" name="圆角矩形 27"/>
          <p:cNvSpPr/>
          <p:nvPr/>
        </p:nvSpPr>
        <p:spPr>
          <a:xfrm>
            <a:off x="395604" y="917138"/>
            <a:ext cx="4110355" cy="448945"/>
          </a:xfrm>
          <a:prstGeom prst="roundRect">
            <a:avLst/>
          </a:prstGeom>
          <a:noFill/>
          <a:ln w="38100">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1" dirty="0">
                <a:solidFill>
                  <a:schemeClr val="tx1"/>
                </a:solidFill>
                <a:latin typeface="Arial" panose="020B0604020202020204" pitchFamily="34" charset="0"/>
                <a:cs typeface="Arial" panose="020B0604020202020204" pitchFamily="34" charset="0"/>
              </a:rPr>
              <a:t>New manufacturing </a:t>
            </a:r>
            <a:r>
              <a:rPr lang="en-US" altLang="zh-CN" sz="1200" b="1" dirty="0">
                <a:solidFill>
                  <a:schemeClr val="tx1"/>
                </a:solidFill>
                <a:latin typeface="Arial" panose="020B0604020202020204" pitchFamily="34" charset="0"/>
                <a:cs typeface="Arial" panose="020B0604020202020204" pitchFamily="34" charset="0"/>
              </a:rPr>
              <a:t>technology</a:t>
            </a:r>
            <a:endParaRPr lang="lt-LT" altLang="zh-CN" sz="1200" b="1" dirty="0">
              <a:solidFill>
                <a:schemeClr val="tx1"/>
              </a:solidFill>
              <a:latin typeface="Arial" panose="020B0604020202020204" pitchFamily="34" charset="0"/>
              <a:cs typeface="Arial" panose="020B0604020202020204" pitchFamily="34" charset="0"/>
            </a:endParaRPr>
          </a:p>
          <a:p>
            <a:pPr>
              <a:lnSpc>
                <a:spcPct val="150000"/>
              </a:lnSpc>
            </a:pPr>
            <a:r>
              <a:rPr lang="lt-LT" altLang="zh-CN" sz="1200" b="1" dirty="0">
                <a:solidFill>
                  <a:schemeClr val="tx1"/>
                </a:solidFill>
                <a:latin typeface="Arial" panose="020B0604020202020204" pitchFamily="34" charset="0"/>
                <a:cs typeface="Arial" panose="020B0604020202020204" pitchFamily="34" charset="0"/>
              </a:rPr>
              <a:t>Nauja gamybos technologija</a:t>
            </a:r>
            <a:endParaRPr lang="en-US" altLang="zh-CN" sz="1200" b="1" dirty="0">
              <a:solidFill>
                <a:schemeClr val="tx1"/>
              </a:solidFill>
              <a:latin typeface="Arial" panose="020B0604020202020204" pitchFamily="34" charset="0"/>
              <a:cs typeface="Arial" panose="020B0604020202020204" pitchFamily="34" charset="0"/>
            </a:endParaRPr>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2" name="文本框 1"/>
          <p:cNvSpPr txBox="1"/>
          <p:nvPr/>
        </p:nvSpPr>
        <p:spPr>
          <a:xfrm>
            <a:off x="395604" y="84569"/>
            <a:ext cx="3960440"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Design</a:t>
            </a:r>
            <a:r>
              <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Features</a:t>
            </a:r>
            <a:endPar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defTabSz="685800">
              <a:defRPr/>
            </a:pPr>
            <a:r>
              <a:rPr kumimoji="0" lang="lt-LT"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Konstrukcijos ypatybės</a:t>
            </a:r>
            <a:endPar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3" name="图片 2" descr="欧风350 (4)"/>
          <p:cNvPicPr>
            <a:picLocks noChangeAspect="1"/>
          </p:cNvPicPr>
          <p:nvPr/>
        </p:nvPicPr>
        <p:blipFill>
          <a:blip r:embed="rId3"/>
          <a:srcRect t="23637" b="25449"/>
          <a:stretch>
            <a:fillRect/>
          </a:stretch>
        </p:blipFill>
        <p:spPr>
          <a:xfrm>
            <a:off x="1033145" y="1271344"/>
            <a:ext cx="3959860" cy="2016125"/>
          </a:xfrm>
          <a:prstGeom prst="rect">
            <a:avLst/>
          </a:prstGeom>
        </p:spPr>
      </p:pic>
      <p:pic>
        <p:nvPicPr>
          <p:cNvPr id="128" name="图片 127" descr="1"/>
          <p:cNvPicPr>
            <a:picLocks noChangeAspect="1"/>
          </p:cNvPicPr>
          <p:nvPr/>
        </p:nvPicPr>
        <p:blipFill>
          <a:blip r:embed="rId4"/>
          <a:srcRect b="29575"/>
          <a:stretch>
            <a:fillRect/>
          </a:stretch>
        </p:blipFill>
        <p:spPr>
          <a:xfrm>
            <a:off x="5363508" y="1331110"/>
            <a:ext cx="2476660" cy="1744195"/>
          </a:xfrm>
          <a:prstGeom prst="rect">
            <a:avLst/>
          </a:prstGeom>
        </p:spPr>
      </p:pic>
      <p:cxnSp>
        <p:nvCxnSpPr>
          <p:cNvPr id="29" name="直接连接符 28"/>
          <p:cNvCxnSpPr>
            <a:cxnSpLocks/>
            <a:endCxn id="128" idx="2"/>
          </p:cNvCxnSpPr>
          <p:nvPr/>
        </p:nvCxnSpPr>
        <p:spPr>
          <a:xfrm>
            <a:off x="3766671" y="2599426"/>
            <a:ext cx="2835167" cy="475879"/>
          </a:xfrm>
          <a:prstGeom prst="line">
            <a:avLst/>
          </a:prstGeom>
          <a:ln w="12700" cmpd="sng">
            <a:solidFill>
              <a:schemeClr val="tx1"/>
            </a:solidFill>
            <a:prstDash val="soli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1F3904-71F8-965A-5FA9-81F0A942E34E}"/>
              </a:ext>
            </a:extLst>
          </p:cNvPr>
          <p:cNvSpPr txBox="1"/>
          <p:nvPr/>
        </p:nvSpPr>
        <p:spPr>
          <a:xfrm>
            <a:off x="4676706" y="3795886"/>
            <a:ext cx="4287782" cy="1107996"/>
          </a:xfrm>
          <a:prstGeom prst="rect">
            <a:avLst/>
          </a:prstGeom>
          <a:noFill/>
        </p:spPr>
        <p:txBody>
          <a:bodyPr wrap="square">
            <a:spAutoFit/>
          </a:bodyPr>
          <a:lstStyle/>
          <a:p>
            <a:r>
              <a:rPr lang="lt-LT" sz="1100" dirty="0"/>
              <a:t>CFA serijos korpusas pagamintas naudojant naują </a:t>
            </a:r>
            <a:r>
              <a:rPr lang="lt-LT" sz="1100" dirty="0" err="1"/>
              <a:t>okliuzinio</a:t>
            </a:r>
            <a:r>
              <a:rPr lang="lt-LT" sz="1100" dirty="0"/>
              <a:t> krašto sandarinimo technologiją, kuri padidina korpuso tvirtumą, leidžia realizuoti išmanųjį surinkimą, užtikrina aukštą surinkimo efektyvumą, žymiai sumažina </a:t>
            </a:r>
            <a:r>
              <a:rPr lang="lt-LT" sz="1100" dirty="0" err="1"/>
              <a:t>savisriegių</a:t>
            </a:r>
            <a:r>
              <a:rPr lang="lt-LT" sz="1100" dirty="0"/>
              <a:t> varžtų kiekį, pagerina estetinę išvaizdą.</a:t>
            </a:r>
          </a:p>
          <a:p>
            <a:endParaRPr lang="lt-LT" sz="1100" dirty="0"/>
          </a:p>
        </p:txBody>
      </p:sp>
      <p:sp>
        <p:nvSpPr>
          <p:cNvPr id="10" name="矩形 35">
            <a:extLst>
              <a:ext uri="{FF2B5EF4-FFF2-40B4-BE49-F238E27FC236}">
                <a16:creationId xmlns:a16="http://schemas.microsoft.com/office/drawing/2014/main" id="{D1362106-1FED-70B4-961C-1341DB4362E3}"/>
              </a:ext>
            </a:extLst>
          </p:cNvPr>
          <p:cNvSpPr/>
          <p:nvPr/>
        </p:nvSpPr>
        <p:spPr>
          <a:xfrm>
            <a:off x="4676706" y="3379767"/>
            <a:ext cx="4287783" cy="338554"/>
          </a:xfrm>
          <a:prstGeom prst="rect">
            <a:avLst/>
          </a:prstGeom>
          <a:noFill/>
          <a:ln w="57150">
            <a:noFill/>
          </a:ln>
          <a:extLst>
            <a:ext uri="{909E8E84-426E-40DD-AFC4-6F175D3DCCD1}">
              <a14:hiddenFill xmlns:a14="http://schemas.microsoft.com/office/drawing/2010/main">
                <a:solidFill>
                  <a:schemeClr val="accent1"/>
                </a:solidFill>
              </a14:hiddenFill>
            </a:ext>
          </a:extLst>
        </p:spPr>
        <p:txBody>
          <a:bodyPr wrap="square">
            <a:spAutoFit/>
          </a:bodyPr>
          <a:lstStyle/>
          <a:p>
            <a:r>
              <a:rPr lang="lt-LT" altLang="zh-CN" sz="1600" kern="0" dirty="0">
                <a:latin typeface="Arial" panose="020B0604020202020204" pitchFamily="34" charset="0"/>
                <a:cs typeface="Arial" panose="020B0604020202020204" pitchFamily="34" charset="0"/>
                <a:sym typeface="+mn-ea"/>
              </a:rPr>
              <a:t>Nauja kraštų sandarinimo technologija</a:t>
            </a:r>
          </a:p>
        </p:txBody>
      </p:sp>
    </p:spTree>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30"/>
          <p:cNvSpPr>
            <a:spLocks noChangeArrowheads="1"/>
          </p:cNvSpPr>
          <p:nvPr/>
        </p:nvSpPr>
        <p:spPr bwMode="auto">
          <a:xfrm>
            <a:off x="157485" y="1080273"/>
            <a:ext cx="4440748" cy="1797726"/>
          </a:xfrm>
          <a:prstGeom prst="rect">
            <a:avLst/>
          </a:prstGeom>
          <a:noFill/>
          <a:ln w="9525">
            <a:noFill/>
            <a:miter lim="800000"/>
          </a:ln>
        </p:spPr>
        <p:txBody>
          <a:bodyPr wrap="square" lIns="103939" tIns="51970" rIns="103939" bIns="51970">
            <a:spAutoFit/>
          </a:bodyPr>
          <a:lstStyle/>
          <a:p>
            <a:pPr algn="l">
              <a:buClrTx/>
              <a:buSzTx/>
              <a:buFontTx/>
            </a:pPr>
            <a:r>
              <a:rPr lang="zh-CN" altLang="en-US" sz="1100" b="1" kern="0" dirty="0">
                <a:latin typeface="Arial" panose="020B0604020202020204" pitchFamily="34" charset="0"/>
                <a:ea typeface="思源黑体 CN Medium" panose="020B0600000000000000" charset="-122"/>
                <a:cs typeface="Arial" panose="020B0604020202020204" pitchFamily="34" charset="0"/>
                <a:sym typeface="+mn-ea"/>
              </a:rPr>
              <a:t>Bypass Mode</a:t>
            </a:r>
          </a:p>
          <a:p>
            <a:pPr algn="l">
              <a:buClrTx/>
              <a:buSzTx/>
              <a:buFontTx/>
            </a:pPr>
            <a:r>
              <a:rPr lang="zh-CN" altLang="en-US" sz="1100" kern="0" dirty="0">
                <a:latin typeface="Arial" panose="020B0604020202020204" pitchFamily="34" charset="0"/>
                <a:ea typeface="思源黑体 CN Medium" panose="020B0600000000000000" charset="-122"/>
                <a:cs typeface="Arial" panose="020B0604020202020204" pitchFamily="34" charset="0"/>
                <a:sym typeface="+mn-ea"/>
              </a:rPr>
              <a:t>When the outdoor air is comfortable, the fresh air can be directly supplied to the room without heat exchange, and the exhaust air in the room can be discharged at the same time, to improve the indoor air quality.</a:t>
            </a:r>
          </a:p>
          <a:p>
            <a:pPr algn="l">
              <a:buClrTx/>
              <a:buSzTx/>
              <a:buFontTx/>
            </a:pPr>
            <a:endParaRPr lang="zh-CN" altLang="en-US" sz="1100" kern="0" dirty="0">
              <a:latin typeface="Arial" panose="020B0604020202020204" pitchFamily="34" charset="0"/>
              <a:ea typeface="思源黑体 CN Medium" panose="020B0600000000000000" charset="-122"/>
              <a:cs typeface="Arial" panose="020B0604020202020204" pitchFamily="34" charset="0"/>
              <a:sym typeface="+mn-ea"/>
            </a:endParaRPr>
          </a:p>
          <a:p>
            <a:pPr algn="l">
              <a:buClrTx/>
              <a:buSzTx/>
              <a:buFontTx/>
            </a:pPr>
            <a:r>
              <a:rPr lang="zh-CN" altLang="en-US" sz="1100" b="1" kern="0" dirty="0">
                <a:latin typeface="Arial" panose="020B0604020202020204" pitchFamily="34" charset="0"/>
                <a:ea typeface="思源黑体 CN Medium" panose="020B0600000000000000" charset="-122"/>
                <a:cs typeface="Arial" panose="020B0604020202020204" pitchFamily="34" charset="0"/>
                <a:sym typeface="+mn-ea"/>
              </a:rPr>
              <a:t>Auto Run Mode</a:t>
            </a:r>
          </a:p>
          <a:p>
            <a:pPr algn="l">
              <a:buClrTx/>
              <a:buSzTx/>
              <a:buFontTx/>
            </a:pPr>
            <a:r>
              <a:rPr lang="zh-CN" altLang="en-US" sz="1100" kern="0" dirty="0">
                <a:latin typeface="Arial" panose="020B0604020202020204" pitchFamily="34" charset="0"/>
                <a:ea typeface="思源黑体 CN Medium" panose="020B0600000000000000" charset="-122"/>
                <a:cs typeface="Arial" panose="020B0604020202020204" pitchFamily="34" charset="0"/>
                <a:sym typeface="+mn-ea"/>
              </a:rPr>
              <a:t>The unit runs automatically according to the timer setting. When the auto bypass function is ON, the unit runs in heat exchange mode or bypass mode depending on the </a:t>
            </a:r>
            <a:r>
              <a:rPr lang="en-US" altLang="zh-CN" sz="1100" kern="0" dirty="0">
                <a:latin typeface="Arial" panose="020B0604020202020204" pitchFamily="34" charset="0"/>
                <a:ea typeface="思源黑体 CN Medium" panose="020B0600000000000000" charset="-122"/>
                <a:cs typeface="Arial" panose="020B0604020202020204" pitchFamily="34" charset="0"/>
                <a:sym typeface="+mn-ea"/>
              </a:rPr>
              <a:t>indoor and </a:t>
            </a:r>
            <a:r>
              <a:rPr lang="zh-CN" altLang="en-US" sz="1100" kern="0" dirty="0">
                <a:latin typeface="Arial" panose="020B0604020202020204" pitchFamily="34" charset="0"/>
                <a:ea typeface="思源黑体 CN Medium" panose="020B0600000000000000" charset="-122"/>
                <a:cs typeface="Arial" panose="020B0604020202020204" pitchFamily="34" charset="0"/>
                <a:sym typeface="+mn-ea"/>
              </a:rPr>
              <a:t>outdoor air temperature.</a:t>
            </a:r>
          </a:p>
        </p:txBody>
      </p:sp>
      <p:pic>
        <p:nvPicPr>
          <p:cNvPr id="24" name="图片 23"/>
          <p:cNvPicPr>
            <a:picLocks noChangeAspect="1"/>
          </p:cNvPicPr>
          <p:nvPr/>
        </p:nvPicPr>
        <p:blipFill>
          <a:blip r:embed="rId2"/>
          <a:stretch>
            <a:fillRect/>
          </a:stretch>
        </p:blipFill>
        <p:spPr>
          <a:xfrm>
            <a:off x="19027775" y="30057725"/>
            <a:ext cx="53073300" cy="63695580"/>
          </a:xfrm>
          <a:prstGeom prst="rect">
            <a:avLst/>
          </a:prstGeom>
        </p:spPr>
      </p:pic>
      <p:sp>
        <p:nvSpPr>
          <p:cNvPr id="2" name="文本框 1"/>
          <p:cNvSpPr txBox="1"/>
          <p:nvPr/>
        </p:nvSpPr>
        <p:spPr>
          <a:xfrm>
            <a:off x="157485" y="123478"/>
            <a:ext cx="3960440"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Design</a:t>
            </a:r>
            <a:r>
              <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Features</a:t>
            </a:r>
            <a:endPar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defTabSz="685800">
              <a:defRPr/>
            </a:pPr>
            <a:r>
              <a:rPr kumimoji="0" lang="lt-LT"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Konstrukcijos ypatybės</a:t>
            </a:r>
            <a:endPar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3" name="图片 2" descr="图片1"/>
          <p:cNvPicPr>
            <a:picLocks noChangeAspect="1"/>
          </p:cNvPicPr>
          <p:nvPr/>
        </p:nvPicPr>
        <p:blipFill>
          <a:blip r:embed="rId3"/>
          <a:stretch>
            <a:fillRect/>
          </a:stretch>
        </p:blipFill>
        <p:spPr>
          <a:xfrm>
            <a:off x="4620260" y="0"/>
            <a:ext cx="4478472" cy="5092030"/>
          </a:xfrm>
          <a:prstGeom prst="rect">
            <a:avLst/>
          </a:prstGeom>
        </p:spPr>
      </p:pic>
      <p:sp>
        <p:nvSpPr>
          <p:cNvPr id="6" name="矩形 30">
            <a:extLst>
              <a:ext uri="{FF2B5EF4-FFF2-40B4-BE49-F238E27FC236}">
                <a16:creationId xmlns:a16="http://schemas.microsoft.com/office/drawing/2014/main" id="{5740B339-5252-47BB-7E97-AA1FB9104AD2}"/>
              </a:ext>
            </a:extLst>
          </p:cNvPr>
          <p:cNvSpPr>
            <a:spLocks noChangeArrowheads="1"/>
          </p:cNvSpPr>
          <p:nvPr/>
        </p:nvSpPr>
        <p:spPr bwMode="auto">
          <a:xfrm>
            <a:off x="157485" y="3003798"/>
            <a:ext cx="4440748" cy="1797726"/>
          </a:xfrm>
          <a:prstGeom prst="rect">
            <a:avLst/>
          </a:prstGeom>
          <a:noFill/>
          <a:ln w="9525">
            <a:noFill/>
            <a:miter lim="800000"/>
          </a:ln>
        </p:spPr>
        <p:txBody>
          <a:bodyPr wrap="square" lIns="103939" tIns="51970" rIns="103939" bIns="51970">
            <a:spAutoFit/>
          </a:bodyPr>
          <a:lstStyle/>
          <a:p>
            <a:r>
              <a:rPr lang="lt-LT" altLang="zh-CN" sz="1100" b="1" kern="0" dirty="0" err="1">
                <a:latin typeface="Arial" panose="020B0604020202020204" pitchFamily="34" charset="0"/>
                <a:ea typeface="思源黑体 CN Medium" panose="020B0600000000000000" charset="-122"/>
                <a:cs typeface="Arial" panose="020B0604020202020204" pitchFamily="34" charset="0"/>
                <a:sym typeface="+mn-ea"/>
              </a:rPr>
              <a:t>Bypass</a:t>
            </a:r>
            <a:r>
              <a:rPr lang="lt-LT" altLang="zh-CN" sz="1100" b="1" kern="0" dirty="0">
                <a:latin typeface="Arial" panose="020B0604020202020204" pitchFamily="34" charset="0"/>
                <a:ea typeface="思源黑体 CN Medium" panose="020B0600000000000000" charset="-122"/>
                <a:cs typeface="Arial" panose="020B0604020202020204" pitchFamily="34" charset="0"/>
                <a:sym typeface="+mn-ea"/>
              </a:rPr>
              <a:t> režimas</a:t>
            </a:r>
          </a:p>
          <a:p>
            <a:r>
              <a:rPr lang="lt-LT" altLang="zh-CN" sz="1100" kern="0" dirty="0">
                <a:latin typeface="Arial" panose="020B0604020202020204" pitchFamily="34" charset="0"/>
                <a:ea typeface="思源黑体 CN Medium" panose="020B0600000000000000" charset="-122"/>
                <a:cs typeface="Arial" panose="020B0604020202020204" pitchFamily="34" charset="0"/>
                <a:sym typeface="+mn-ea"/>
              </a:rPr>
              <a:t>Kai lauko oro temperatūra tinkama, šviežias oras gali būti tiesiogiai tiekiamas į patalpą be šilumos mainų, tuo pat metu išleidžiant išmetamą orą iš patalpos, kad būtų pagerinta patalpų oro kokybė.</a:t>
            </a:r>
          </a:p>
          <a:p>
            <a:endParaRPr lang="lt-LT" altLang="zh-CN" sz="1100" kern="0" dirty="0">
              <a:latin typeface="Arial" panose="020B0604020202020204" pitchFamily="34" charset="0"/>
              <a:ea typeface="思源黑体 CN Medium" panose="020B0600000000000000" charset="-122"/>
              <a:cs typeface="Arial" panose="020B0604020202020204" pitchFamily="34" charset="0"/>
              <a:sym typeface="+mn-ea"/>
            </a:endParaRPr>
          </a:p>
          <a:p>
            <a:r>
              <a:rPr lang="lt-LT" altLang="zh-CN" sz="1100" b="1" kern="0" dirty="0">
                <a:latin typeface="Arial" panose="020B0604020202020204" pitchFamily="34" charset="0"/>
                <a:ea typeface="思源黑体 CN Medium" panose="020B0600000000000000" charset="-122"/>
                <a:cs typeface="Arial" panose="020B0604020202020204" pitchFamily="34" charset="0"/>
                <a:sym typeface="+mn-ea"/>
              </a:rPr>
              <a:t>Automatinio veikimo režimas</a:t>
            </a:r>
          </a:p>
          <a:p>
            <a:r>
              <a:rPr lang="lt-LT" altLang="zh-CN" sz="1100" kern="0" dirty="0">
                <a:latin typeface="Arial" panose="020B0604020202020204" pitchFamily="34" charset="0"/>
                <a:ea typeface="思源黑体 CN Medium" panose="020B0600000000000000" charset="-122"/>
                <a:cs typeface="Arial" panose="020B0604020202020204" pitchFamily="34" charset="0"/>
                <a:sym typeface="+mn-ea"/>
              </a:rPr>
              <a:t>Įrenginys veikia automatiškai pagal laikmačio nustatymus. Kai automatinis „</a:t>
            </a:r>
            <a:r>
              <a:rPr lang="lt-LT" altLang="zh-CN" sz="1100" kern="0" dirty="0" err="1">
                <a:latin typeface="Arial" panose="020B0604020202020204" pitchFamily="34" charset="0"/>
                <a:ea typeface="思源黑体 CN Medium" panose="020B0600000000000000" charset="-122"/>
                <a:cs typeface="Arial" panose="020B0604020202020204" pitchFamily="34" charset="0"/>
                <a:sym typeface="+mn-ea"/>
              </a:rPr>
              <a:t>bypass</a:t>
            </a:r>
            <a:r>
              <a:rPr lang="lt-LT" altLang="zh-CN" sz="1100" kern="0" dirty="0">
                <a:latin typeface="Arial" panose="020B0604020202020204" pitchFamily="34" charset="0"/>
                <a:ea typeface="思源黑体 CN Medium" panose="020B0600000000000000" charset="-122"/>
                <a:cs typeface="Arial" panose="020B0604020202020204" pitchFamily="34" charset="0"/>
                <a:sym typeface="+mn-ea"/>
              </a:rPr>
              <a:t>“ režimas įjungtas, įrenginys veikia šilumos mainų arba „</a:t>
            </a:r>
            <a:r>
              <a:rPr lang="lt-LT" altLang="zh-CN" sz="1100" kern="0" dirty="0" err="1">
                <a:latin typeface="Arial" panose="020B0604020202020204" pitchFamily="34" charset="0"/>
                <a:ea typeface="思源黑体 CN Medium" panose="020B0600000000000000" charset="-122"/>
                <a:cs typeface="Arial" panose="020B0604020202020204" pitchFamily="34" charset="0"/>
                <a:sym typeface="+mn-ea"/>
              </a:rPr>
              <a:t>bypass</a:t>
            </a:r>
            <a:r>
              <a:rPr lang="lt-LT" altLang="zh-CN" sz="1100" kern="0" dirty="0">
                <a:latin typeface="Arial" panose="020B0604020202020204" pitchFamily="34" charset="0"/>
                <a:ea typeface="思源黑体 CN Medium" panose="020B0600000000000000" charset="-122"/>
                <a:cs typeface="Arial" panose="020B0604020202020204" pitchFamily="34" charset="0"/>
                <a:sym typeface="+mn-ea"/>
              </a:rPr>
              <a:t>“ režimu, priklausomai nuo patalpos ir lauko oro temperatūros.</a:t>
            </a:r>
            <a:endParaRPr lang="zh-CN" altLang="en-US" sz="1100" kern="0" dirty="0">
              <a:latin typeface="Arial" panose="020B0604020202020204" pitchFamily="34" charset="0"/>
              <a:ea typeface="思源黑体 CN Medium" panose="020B0600000000000000" charset="-122"/>
              <a:cs typeface="Arial" panose="020B0604020202020204" pitchFamily="34" charset="0"/>
              <a:sym typeface="+mn-ea"/>
            </a:endParaRPr>
          </a:p>
        </p:txBody>
      </p:sp>
    </p:spTree>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61A8C-921F-4E7C-1107-6FCA62857F75}"/>
            </a:ext>
          </a:extLst>
        </p:cNvPr>
        <p:cNvGrpSpPr/>
        <p:nvPr/>
      </p:nvGrpSpPr>
      <p:grpSpPr>
        <a:xfrm>
          <a:off x="0" y="0"/>
          <a:ext cx="0" cy="0"/>
          <a:chOff x="0" y="0"/>
          <a:chExt cx="0" cy="0"/>
        </a:xfrm>
      </p:grpSpPr>
      <p:pic>
        <p:nvPicPr>
          <p:cNvPr id="24" name="图片 23">
            <a:extLst>
              <a:ext uri="{FF2B5EF4-FFF2-40B4-BE49-F238E27FC236}">
                <a16:creationId xmlns:a16="http://schemas.microsoft.com/office/drawing/2014/main" id="{B4BD460E-1C14-070F-2B7D-A640A00C28CC}"/>
              </a:ext>
            </a:extLst>
          </p:cNvPr>
          <p:cNvPicPr>
            <a:picLocks noChangeAspect="1"/>
          </p:cNvPicPr>
          <p:nvPr/>
        </p:nvPicPr>
        <p:blipFill>
          <a:blip r:embed="rId2"/>
          <a:stretch>
            <a:fillRect/>
          </a:stretch>
        </p:blipFill>
        <p:spPr>
          <a:xfrm>
            <a:off x="19027775" y="30057725"/>
            <a:ext cx="53073300" cy="63695580"/>
          </a:xfrm>
          <a:prstGeom prst="rect">
            <a:avLst/>
          </a:prstGeom>
        </p:spPr>
      </p:pic>
      <p:sp>
        <p:nvSpPr>
          <p:cNvPr id="2" name="文本框 1">
            <a:extLst>
              <a:ext uri="{FF2B5EF4-FFF2-40B4-BE49-F238E27FC236}">
                <a16:creationId xmlns:a16="http://schemas.microsoft.com/office/drawing/2014/main" id="{CD2E68A6-8056-18E1-5F5F-60726D3E0AB2}"/>
              </a:ext>
            </a:extLst>
          </p:cNvPr>
          <p:cNvSpPr txBox="1"/>
          <p:nvPr/>
        </p:nvSpPr>
        <p:spPr>
          <a:xfrm>
            <a:off x="157485" y="123478"/>
            <a:ext cx="3960440" cy="646331"/>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Design</a:t>
            </a:r>
            <a:r>
              <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Features</a:t>
            </a:r>
            <a:endParaRPr lang="lt-LT" altLang="zh-CN"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defTabSz="685800">
              <a:defRPr/>
            </a:pPr>
            <a:r>
              <a:rPr kumimoji="0" lang="lt-LT"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Konstrukcijos ypatybės</a:t>
            </a:r>
            <a:endParaRPr kumimoji="0" lang="en-US" altLang="zh-CN"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4" name="图片 20">
            <a:extLst>
              <a:ext uri="{FF2B5EF4-FFF2-40B4-BE49-F238E27FC236}">
                <a16:creationId xmlns:a16="http://schemas.microsoft.com/office/drawing/2014/main" id="{29C4888B-3ECF-4677-1207-D6663E2A30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10" name="出自【趣你的PPT】(微信:qunideppt)：最优质的PPT资源库">
            <a:extLst>
              <a:ext uri="{FF2B5EF4-FFF2-40B4-BE49-F238E27FC236}">
                <a16:creationId xmlns:a16="http://schemas.microsoft.com/office/drawing/2014/main" id="{9FB4C468-0AE3-59D4-6ADA-B0ED6B021C96}"/>
              </a:ext>
            </a:extLst>
          </p:cNvPr>
          <p:cNvSpPr txBox="1">
            <a:spLocks/>
          </p:cNvSpPr>
          <p:nvPr/>
        </p:nvSpPr>
        <p:spPr>
          <a:xfrm>
            <a:off x="6084168" y="3202348"/>
            <a:ext cx="2592288" cy="1815882"/>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kumimoji="0" lang="en-US" altLang="zh-CN" b="1"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Arial" panose="020B0604020202020204" pitchFamily="34" charset="0"/>
              </a:rPr>
              <a:t>Bypass </a:t>
            </a:r>
            <a:r>
              <a:rPr lang="lt-LT" altLang="zh-CN" b="1" dirty="0">
                <a:solidFill>
                  <a:schemeClr val="tx1"/>
                </a:solidFill>
                <a:latin typeface="Arial" panose="020B0604020202020204" pitchFamily="34" charset="0"/>
                <a:ea typeface="微软雅黑" panose="020B0503020204020204" pitchFamily="34" charset="-122"/>
                <a:cs typeface="Arial" panose="020B0604020202020204" pitchFamily="34" charset="0"/>
              </a:rPr>
              <a:t>Režimas</a:t>
            </a:r>
          </a:p>
          <a:p>
            <a:pPr algn="l">
              <a:defRPr/>
            </a:pPr>
            <a:endParaRPr kumimoji="0" lang="lt-LT" altLang="zh-CN" b="1"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Arial" panose="020B0604020202020204" pitchFamily="34" charset="0"/>
            </a:endParaRPr>
          </a:p>
          <a:p>
            <a:pPr algn="l">
              <a:defRPr/>
            </a:pPr>
            <a:r>
              <a:rPr lang="lt-LT" altLang="zh-CN" b="1" kern="0" dirty="0">
                <a:solidFill>
                  <a:schemeClr val="tx1"/>
                </a:solidFill>
                <a:latin typeface="Arial" panose="020B0604020202020204" pitchFamily="34" charset="0"/>
                <a:ea typeface="思源黑体 CN Medium" panose="020B0600000000000000" charset="-122"/>
                <a:cs typeface="Arial" panose="020B0604020202020204" pitchFamily="34" charset="0"/>
                <a:sym typeface="+mn-ea"/>
              </a:rPr>
              <a:t>Vasara / Žiema</a:t>
            </a:r>
          </a:p>
          <a:p>
            <a:pPr algn="l">
              <a:defRPr/>
            </a:pPr>
            <a:r>
              <a:rPr lang="lt-LT" altLang="zh-CN" kern="0" dirty="0" err="1">
                <a:solidFill>
                  <a:schemeClr val="tx1"/>
                </a:solidFill>
                <a:latin typeface="Arial" panose="020B0604020202020204" pitchFamily="34" charset="0"/>
                <a:ea typeface="思源黑体 CN Medium" panose="020B0600000000000000" charset="-122"/>
                <a:cs typeface="Arial" panose="020B0604020202020204" pitchFamily="34" charset="0"/>
                <a:sym typeface="+mn-ea"/>
              </a:rPr>
              <a:t>Bypass</a:t>
            </a:r>
            <a:r>
              <a:rPr lang="lt-LT" altLang="zh-CN" kern="0" dirty="0">
                <a:solidFill>
                  <a:schemeClr val="tx1"/>
                </a:solidFill>
                <a:latin typeface="Arial" panose="020B0604020202020204" pitchFamily="34" charset="0"/>
                <a:ea typeface="思源黑体 CN Medium" panose="020B0600000000000000" charset="-122"/>
                <a:cs typeface="Arial" panose="020B0604020202020204" pitchFamily="34" charset="0"/>
                <a:sym typeface="+mn-ea"/>
              </a:rPr>
              <a:t> sklendė uždaryta energijos atgavimui</a:t>
            </a:r>
          </a:p>
          <a:p>
            <a:pPr algn="l">
              <a:defRPr/>
            </a:pPr>
            <a:r>
              <a:rPr lang="lt-LT" altLang="zh-CN" b="1" kern="0" dirty="0">
                <a:solidFill>
                  <a:schemeClr val="tx1"/>
                </a:solidFill>
                <a:latin typeface="Arial" panose="020B0604020202020204" pitchFamily="34" charset="0"/>
                <a:ea typeface="思源黑体 CN Medium" panose="020B0600000000000000" charset="-122"/>
                <a:cs typeface="Arial" panose="020B0604020202020204" pitchFamily="34" charset="0"/>
                <a:sym typeface="+mn-ea"/>
              </a:rPr>
              <a:t>Pavasaris / Ruduo</a:t>
            </a:r>
          </a:p>
          <a:p>
            <a:pPr algn="l">
              <a:defRPr/>
            </a:pPr>
            <a:r>
              <a:rPr lang="lt-LT" altLang="zh-CN" kern="0" dirty="0" err="1">
                <a:solidFill>
                  <a:schemeClr val="tx1"/>
                </a:solidFill>
                <a:latin typeface="Arial" panose="020B0604020202020204" pitchFamily="34" charset="0"/>
                <a:ea typeface="思源黑体 CN Medium" panose="020B0600000000000000" charset="-122"/>
                <a:cs typeface="Arial" panose="020B0604020202020204" pitchFamily="34" charset="0"/>
                <a:sym typeface="+mn-ea"/>
              </a:rPr>
              <a:t>Bypass</a:t>
            </a:r>
            <a:r>
              <a:rPr lang="lt-LT" altLang="zh-CN" kern="0" dirty="0">
                <a:solidFill>
                  <a:schemeClr val="tx1"/>
                </a:solidFill>
                <a:latin typeface="Arial" panose="020B0604020202020204" pitchFamily="34" charset="0"/>
                <a:ea typeface="思源黑体 CN Medium" panose="020B0600000000000000" charset="-122"/>
                <a:cs typeface="Arial" panose="020B0604020202020204" pitchFamily="34" charset="0"/>
                <a:sym typeface="+mn-ea"/>
              </a:rPr>
              <a:t> sklendė atidaryta natūraliam vėdinimui</a:t>
            </a:r>
          </a:p>
        </p:txBody>
      </p:sp>
      <p:pic>
        <p:nvPicPr>
          <p:cNvPr id="11" name="图片 21">
            <a:extLst>
              <a:ext uri="{FF2B5EF4-FFF2-40B4-BE49-F238E27FC236}">
                <a16:creationId xmlns:a16="http://schemas.microsoft.com/office/drawing/2014/main" id="{337BC887-D73D-1775-2321-6CD31C025CD0}"/>
              </a:ext>
            </a:extLst>
          </p:cNvPr>
          <p:cNvPicPr>
            <a:picLocks noChangeAspect="1"/>
          </p:cNvPicPr>
          <p:nvPr/>
        </p:nvPicPr>
        <p:blipFill>
          <a:blip r:embed="rId4">
            <a:extLst>
              <a:ext uri="{28A0092B-C50C-407E-A947-70E740481C1C}">
                <a14:useLocalDpi xmlns:a14="http://schemas.microsoft.com/office/drawing/2010/main" val="0"/>
              </a:ext>
            </a:extLst>
          </a:blip>
          <a:srcRect l="1081" r="19705"/>
          <a:stretch>
            <a:fillRect/>
          </a:stretch>
        </p:blipFill>
        <p:spPr>
          <a:xfrm>
            <a:off x="3275856" y="3186701"/>
            <a:ext cx="2592288" cy="1840775"/>
          </a:xfrm>
          <a:custGeom>
            <a:avLst/>
            <a:gdLst>
              <a:gd name="connsiteX0" fmla="*/ 0 w 5277283"/>
              <a:gd name="connsiteY0" fmla="*/ 0 h 3747380"/>
              <a:gd name="connsiteX1" fmla="*/ 5277283 w 5277283"/>
              <a:gd name="connsiteY1" fmla="*/ 0 h 3747380"/>
              <a:gd name="connsiteX2" fmla="*/ 5277283 w 5277283"/>
              <a:gd name="connsiteY2" fmla="*/ 3747380 h 3747380"/>
              <a:gd name="connsiteX3" fmla="*/ 0 w 5277283"/>
              <a:gd name="connsiteY3" fmla="*/ 3747380 h 3747380"/>
            </a:gdLst>
            <a:ahLst/>
            <a:cxnLst>
              <a:cxn ang="0">
                <a:pos x="connsiteX0" y="connsiteY0"/>
              </a:cxn>
              <a:cxn ang="0">
                <a:pos x="connsiteX1" y="connsiteY1"/>
              </a:cxn>
              <a:cxn ang="0">
                <a:pos x="connsiteX2" y="connsiteY2"/>
              </a:cxn>
              <a:cxn ang="0">
                <a:pos x="connsiteX3" y="connsiteY3"/>
              </a:cxn>
            </a:cxnLst>
            <a:rect l="l" t="t" r="r" b="b"/>
            <a:pathLst>
              <a:path w="5277283" h="3747380">
                <a:moveTo>
                  <a:pt x="0" y="0"/>
                </a:moveTo>
                <a:lnTo>
                  <a:pt x="5277283" y="0"/>
                </a:lnTo>
                <a:lnTo>
                  <a:pt x="5277283" y="3747380"/>
                </a:lnTo>
                <a:lnTo>
                  <a:pt x="0" y="3747380"/>
                </a:lnTo>
                <a:close/>
              </a:path>
            </a:pathLst>
          </a:custGeom>
        </p:spPr>
      </p:pic>
      <p:sp>
        <p:nvSpPr>
          <p:cNvPr id="14" name="矩形 5">
            <a:extLst>
              <a:ext uri="{FF2B5EF4-FFF2-40B4-BE49-F238E27FC236}">
                <a16:creationId xmlns:a16="http://schemas.microsoft.com/office/drawing/2014/main" id="{0A1EAA27-DE6C-2A62-3F04-2AEF8262139A}"/>
              </a:ext>
            </a:extLst>
          </p:cNvPr>
          <p:cNvSpPr/>
          <p:nvPr/>
        </p:nvSpPr>
        <p:spPr>
          <a:xfrm>
            <a:off x="539552" y="3322258"/>
            <a:ext cx="2520280" cy="1569660"/>
          </a:xfrm>
          <a:prstGeom prst="rect">
            <a:avLst/>
          </a:prstGeom>
        </p:spPr>
        <p:txBody>
          <a:bodyPr wrap="square">
            <a:spAutoFit/>
          </a:bodyPr>
          <a:lstStyle/>
          <a:p>
            <a:pPr fontAlgn="base">
              <a:spcBef>
                <a:spcPct val="0"/>
              </a:spcBef>
              <a:spcAft>
                <a:spcPct val="0"/>
              </a:spcAft>
              <a:defRPr/>
            </a:pPr>
            <a:r>
              <a:rPr kumimoji="0" lang="en-US" altLang="zh-CN" sz="1200" b="1"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Arial" panose="020B0604020202020204" pitchFamily="34" charset="0"/>
              </a:rPr>
              <a:t>Bypass Function</a:t>
            </a:r>
            <a:endParaRPr kumimoji="0" lang="lt-LT" altLang="zh-CN" sz="1200" b="1"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lt-LT" altLang="zh-CN"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S</a:t>
            </a:r>
            <a:r>
              <a:rPr kumimoji="0" lang="zh-CN" altLang="en-US"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ummer</a:t>
            </a:r>
            <a:r>
              <a:rPr kumimoji="0" lang="lt-LT" altLang="zh-CN"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lt-LT" altLang="zh-CN"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W</a:t>
            </a:r>
            <a:r>
              <a:rPr kumimoji="0" lang="zh-CN" altLang="en-US"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inter </a:t>
            </a:r>
            <a:endParaRPr kumimoji="0" lang="en-US" altLang="zh-CN"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B</a:t>
            </a:r>
            <a:r>
              <a:rPr kumimoji="0" lang="zh-CN" altLang="en-US"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ypass system closed</a:t>
            </a:r>
            <a:r>
              <a:rPr kumimoji="0" lang="lt-LT" altLang="zh-CN"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zh-CN" altLang="en-US"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for energy recovery</a:t>
            </a:r>
            <a:endParaRPr kumimoji="0" lang="en-US" altLang="zh-CN"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S</a:t>
            </a:r>
            <a:r>
              <a:rPr kumimoji="0" lang="zh-CN" altLang="en-US"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pring</a:t>
            </a:r>
            <a:r>
              <a:rPr kumimoji="0" lang="lt-LT" altLang="zh-CN"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lt-LT" altLang="zh-CN"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a:t>
            </a:r>
            <a:r>
              <a:rPr kumimoji="0" lang="zh-CN" altLang="en-US"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utumn</a:t>
            </a:r>
            <a:endParaRPr kumimoji="0" lang="en-US" altLang="zh-CN" sz="1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B</a:t>
            </a:r>
            <a:r>
              <a:rPr kumimoji="0" lang="zh-CN" altLang="en-US"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ypass system open</a:t>
            </a:r>
            <a:r>
              <a:rPr kumimoji="0" lang="en-US" altLang="zh-CN"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ed</a:t>
            </a:r>
            <a:r>
              <a:rPr kumimoji="0" lang="lt-LT" altLang="zh-CN"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zh-CN" altLang="en-US"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for nature ventilation</a:t>
            </a:r>
            <a:endParaRPr kumimoji="0" lang="en-US" altLang="zh-CN"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descr="1_03">
            <a:extLst>
              <a:ext uri="{FF2B5EF4-FFF2-40B4-BE49-F238E27FC236}">
                <a16:creationId xmlns:a16="http://schemas.microsoft.com/office/drawing/2014/main" id="{F3F2C56A-ECAF-346A-4FD0-E20304A2A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2120" y="769809"/>
            <a:ext cx="6379760" cy="2359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662025"/>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20"/>
          <p:cNvSpPr txBox="1"/>
          <p:nvPr/>
        </p:nvSpPr>
        <p:spPr>
          <a:xfrm>
            <a:off x="107504" y="3905250"/>
            <a:ext cx="4339296" cy="1156752"/>
          </a:xfrm>
          <a:prstGeom prst="rect">
            <a:avLst/>
          </a:prstGeom>
          <a:noFill/>
          <a:ln>
            <a:noFill/>
          </a:ln>
          <a:extLst>
            <a:ext uri="{909E8E84-426E-40DD-AFC4-6F175D3DCCD1}">
              <a14:hiddenFill xmlns:a14="http://schemas.microsoft.com/office/drawing/2010/main">
                <a:solidFill>
                  <a:srgbClr val="033E78"/>
                </a:solidFill>
              </a14:hiddenFill>
            </a:ext>
          </a:extLst>
        </p:spPr>
        <p:style>
          <a:lnRef idx="2">
            <a:schemeClr val="accent6"/>
          </a:lnRef>
          <a:fillRef idx="1">
            <a:schemeClr val="lt1"/>
          </a:fillRef>
          <a:effectRef idx="0">
            <a:schemeClr val="accent6"/>
          </a:effectRef>
          <a:fontRef idx="minor">
            <a:schemeClr val="dk1"/>
          </a:fontRef>
        </p:style>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T</a:t>
            </a:r>
            <a:r>
              <a:rPr lang="en-US"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he</a:t>
            </a:r>
            <a:r>
              <a:rPr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CFA series ERV</a:t>
            </a:r>
            <a:r>
              <a:rPr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uses custom-designed plastic</a:t>
            </a:r>
            <a:r>
              <a:rPr lang="en-US"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encapsulated</a:t>
            </a:r>
            <a:r>
              <a:rPr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motor</a:t>
            </a:r>
            <a:r>
              <a:rPr lang="en-US"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s</a:t>
            </a:r>
            <a:r>
              <a:rPr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t>
            </a:r>
            <a:r>
              <a:rPr lang="en-US"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It</a:t>
            </a:r>
            <a:r>
              <a:rPr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adopts an integral molding structure, which has higher processing precision and stable operation. Compared with </a:t>
            </a:r>
            <a:r>
              <a:rPr lang="en-US"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t</a:t>
            </a:r>
            <a:r>
              <a:rPr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raditional </a:t>
            </a:r>
            <a:r>
              <a:rPr lang="en-US"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AC</a:t>
            </a:r>
            <a:r>
              <a:rPr sz="140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motors, the energy saving is up to 40%.</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1055526"/>
            <a:ext cx="1872208" cy="2117936"/>
          </a:xfrm>
          <a:prstGeom prst="rect">
            <a:avLst/>
          </a:prstGeom>
        </p:spPr>
      </p:pic>
      <p:pic>
        <p:nvPicPr>
          <p:cNvPr id="5" name="Picture 2" descr="F:\2022年工作任务\2022年研发工作\01欧洲吊顶机\04评审资料\样机评审\附件\样机照片\风轮1.jpg"/>
          <p:cNvPicPr>
            <a:picLocks noChangeAspect="1" noChangeArrowheads="1"/>
          </p:cNvPicPr>
          <p:nvPr/>
        </p:nvPicPr>
        <p:blipFill rotWithShape="1">
          <a:blip r:embed="rId4"/>
          <a:srcRect t="30459" b="21650"/>
          <a:stretch>
            <a:fillRect/>
          </a:stretch>
        </p:blipFill>
        <p:spPr bwMode="auto">
          <a:xfrm>
            <a:off x="5868144" y="1427842"/>
            <a:ext cx="1485900" cy="1584364"/>
          </a:xfrm>
          <a:prstGeom prst="rect">
            <a:avLst/>
          </a:prstGeom>
          <a:noFill/>
          <a:ln>
            <a:noFill/>
          </a:ln>
          <a:effectLst/>
        </p:spPr>
      </p:pic>
      <p:sp>
        <p:nvSpPr>
          <p:cNvPr id="6" name="文本框 21"/>
          <p:cNvSpPr txBox="1"/>
          <p:nvPr/>
        </p:nvSpPr>
        <p:spPr>
          <a:xfrm>
            <a:off x="4692786" y="3285038"/>
            <a:ext cx="3911662" cy="589683"/>
          </a:xfrm>
          <a:prstGeom prst="rect">
            <a:avLst/>
          </a:prstGeom>
          <a:noFill/>
          <a:ln w="38100">
            <a:noFill/>
            <a:miter lim="800000"/>
          </a:ln>
          <a:extLst>
            <a:ext uri="{909E8E84-426E-40DD-AFC4-6F175D3DCCD1}">
              <a14:hiddenFill xmlns:a14="http://schemas.microsoft.com/office/drawing/2010/main">
                <a:solidFill>
                  <a:srgbClr val="FFFF99"/>
                </a:solidFill>
              </a14:hiddenFill>
            </a:ext>
          </a:extLst>
        </p:spPr>
        <p:txBody>
          <a:bodyPr wrap="square" rtlCol="0">
            <a:noAutofit/>
          </a:bodyPr>
          <a:lstStyle/>
          <a:p>
            <a:pPr marL="342900" indent="-342900" algn="ctr">
              <a:spcBef>
                <a:spcPct val="50000"/>
              </a:spcBef>
            </a:pPr>
            <a:r>
              <a:rPr lang="en-US" altLang="zh-CN" sz="1200" b="1" dirty="0">
                <a:latin typeface="Arial" panose="020B0604020202020204" pitchFamily="34" charset="0"/>
                <a:ea typeface="+mj-ea"/>
                <a:cs typeface="Arial" panose="020B0604020202020204" pitchFamily="34" charset="0"/>
                <a:sym typeface="Wingdings" panose="05000000000000000000" pitchFamily="2" charset="2"/>
              </a:rPr>
              <a:t>High-performance quiet operation impeller</a:t>
            </a:r>
            <a:endParaRPr lang="lt-LT" altLang="zh-CN" sz="1200" b="1" dirty="0">
              <a:latin typeface="Arial" panose="020B0604020202020204" pitchFamily="34" charset="0"/>
              <a:ea typeface="+mj-ea"/>
              <a:cs typeface="Arial" panose="020B0604020202020204" pitchFamily="34" charset="0"/>
              <a:sym typeface="Wingdings" panose="05000000000000000000" pitchFamily="2" charset="2"/>
            </a:endParaRPr>
          </a:p>
          <a:p>
            <a:pPr marL="342900" indent="-342900" algn="ctr">
              <a:spcBef>
                <a:spcPct val="50000"/>
              </a:spcBef>
            </a:pPr>
            <a:r>
              <a:rPr lang="lt-LT" altLang="zh-CN" sz="1200" b="1" dirty="0">
                <a:latin typeface="Arial" panose="020B0604020202020204" pitchFamily="34" charset="0"/>
                <a:ea typeface="+mj-ea"/>
                <a:cs typeface="Arial" panose="020B0604020202020204" pitchFamily="34" charset="0"/>
                <a:sym typeface="Wingdings" panose="05000000000000000000" pitchFamily="2" charset="2"/>
              </a:rPr>
              <a:t>Didelio efektyvumo tylaus veikimo sparnuotė</a:t>
            </a:r>
            <a:endParaRPr lang="en-US" altLang="zh-CN" sz="1200" b="1" dirty="0">
              <a:latin typeface="Arial" panose="020B0604020202020204" pitchFamily="34" charset="0"/>
              <a:ea typeface="+mj-ea"/>
              <a:cs typeface="Arial" panose="020B0604020202020204" pitchFamily="34" charset="0"/>
              <a:sym typeface="Wingdings" panose="05000000000000000000" pitchFamily="2" charset="2"/>
            </a:endParaRPr>
          </a:p>
          <a:p>
            <a:pPr marL="342900" marR="0" indent="-342900" algn="ctr" defTabSz="914400" eaLnBrk="1" latinLnBrk="0" hangingPunct="1">
              <a:lnSpc>
                <a:spcPct val="100000"/>
              </a:lnSpc>
              <a:spcBef>
                <a:spcPct val="50000"/>
              </a:spcBef>
              <a:buClrTx/>
              <a:buSzTx/>
              <a:buFont typeface="Wingdings 2" panose="05020102010507070707" pitchFamily="18" charset="2"/>
              <a:buNone/>
            </a:pPr>
            <a:endParaRPr lang="en-US" altLang="zh-CN" sz="1200" b="1" dirty="0">
              <a:latin typeface="Arial" panose="020B0604020202020204" pitchFamily="34" charset="0"/>
              <a:ea typeface="+mj-ea"/>
              <a:cs typeface="Arial" panose="020B0604020202020204" pitchFamily="34" charset="0"/>
              <a:sym typeface="Wingdings" panose="05000000000000000000" pitchFamily="2" charset="2"/>
            </a:endParaRPr>
          </a:p>
        </p:txBody>
      </p:sp>
      <p:sp>
        <p:nvSpPr>
          <p:cNvPr id="8" name="文本框 7"/>
          <p:cNvSpPr txBox="1"/>
          <p:nvPr/>
        </p:nvSpPr>
        <p:spPr>
          <a:xfrm>
            <a:off x="278792" y="81498"/>
            <a:ext cx="3960440" cy="830997"/>
          </a:xfrm>
          <a:prstGeom prst="rect">
            <a:avLst/>
          </a:prstGeom>
          <a:noFill/>
          <a:effectLst>
            <a:outerShdw blurRad="50800" dist="50800" dir="5400000" algn="ctr" rotWithShape="0">
              <a:srgbClr val="0070C0">
                <a:alpha val="35000"/>
              </a:srgbClr>
            </a:outerShdw>
          </a:effectLst>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Design</a:t>
            </a:r>
            <a:r>
              <a:rPr kumimoji="0" lang="en-US" altLang="zh-CN" sz="24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sz="2400"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Features</a:t>
            </a:r>
            <a:endParaRPr lang="lt-LT" altLang="zh-CN" sz="2400" b="1"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a:p>
            <a:pPr defTabSz="685800">
              <a:defRPr/>
            </a:pPr>
            <a:r>
              <a:rPr kumimoji="0" lang="lt-LT" altLang="zh-CN" sz="24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rPr>
              <a:t>Konstrukcijos ypatybės</a:t>
            </a:r>
            <a:endParaRPr kumimoji="0" lang="en-US" altLang="zh-CN" sz="24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115" y="267335"/>
            <a:ext cx="1329055" cy="311785"/>
          </a:xfrm>
          <a:prstGeom prst="rect">
            <a:avLst/>
          </a:prstGeom>
        </p:spPr>
      </p:pic>
      <p:sp>
        <p:nvSpPr>
          <p:cNvPr id="7" name="TextBox 6">
            <a:extLst>
              <a:ext uri="{FF2B5EF4-FFF2-40B4-BE49-F238E27FC236}">
                <a16:creationId xmlns:a16="http://schemas.microsoft.com/office/drawing/2014/main" id="{8F698351-3571-D5A5-E8B6-7FBE59CBCE0B}"/>
              </a:ext>
            </a:extLst>
          </p:cNvPr>
          <p:cNvSpPr txBox="1"/>
          <p:nvPr/>
        </p:nvSpPr>
        <p:spPr>
          <a:xfrm>
            <a:off x="4692786" y="3908200"/>
            <a:ext cx="4415718" cy="1169551"/>
          </a:xfrm>
          <a:prstGeom prst="rect">
            <a:avLst/>
          </a:prstGeom>
          <a:noFill/>
        </p:spPr>
        <p:txBody>
          <a:bodyPr wrap="square">
            <a:spAutoFit/>
          </a:bodyPr>
          <a:lstStyle/>
          <a:p>
            <a:r>
              <a:rPr lang="lt-LT" sz="1400" dirty="0">
                <a:latin typeface="Arial" panose="020B0604020202020204" pitchFamily="34" charset="0"/>
                <a:cs typeface="Arial" panose="020B0604020202020204" pitchFamily="34" charset="0"/>
              </a:rPr>
              <a:t>CFA serijoje naudojami specialiai suprojektuoti plastiku apvilkti varikliai su vientisa liejimo konstrukcija, užtikrinančia didesnį gamybos tikslumą ir stabilų veikimą. Energijos sąnaudos iki 40% mažesnės nei tradicinių AC variklių</a:t>
            </a:r>
          </a:p>
        </p:txBody>
      </p:sp>
      <p:sp>
        <p:nvSpPr>
          <p:cNvPr id="14" name="TextBox 13">
            <a:extLst>
              <a:ext uri="{FF2B5EF4-FFF2-40B4-BE49-F238E27FC236}">
                <a16:creationId xmlns:a16="http://schemas.microsoft.com/office/drawing/2014/main" id="{9BC8EF46-E249-9ABF-8732-0DCC385A8678}"/>
              </a:ext>
            </a:extLst>
          </p:cNvPr>
          <p:cNvSpPr txBox="1"/>
          <p:nvPr/>
        </p:nvSpPr>
        <p:spPr>
          <a:xfrm>
            <a:off x="111918" y="3261348"/>
            <a:ext cx="4339296" cy="613373"/>
          </a:xfrm>
          <a:prstGeom prst="rect">
            <a:avLst/>
          </a:prstGeom>
          <a:noFill/>
        </p:spPr>
        <p:txBody>
          <a:bodyPr wrap="square">
            <a:spAutoFit/>
          </a:bodyPr>
          <a:lstStyle/>
          <a:p>
            <a:pPr algn="ctr">
              <a:lnSpc>
                <a:spcPct val="150000"/>
              </a:lnSpc>
            </a:pPr>
            <a:r>
              <a:rPr lang="en-US" sz="1200" b="1" noProof="0"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P</a:t>
            </a:r>
            <a:r>
              <a:rPr lang="en-US" sz="1200" b="1" noProof="0" dirty="0">
                <a:solidFill>
                  <a:schemeClr val="tx1"/>
                </a:solidFill>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lastic encapsulated motors</a:t>
            </a:r>
          </a:p>
          <a:p>
            <a:pPr algn="ctr">
              <a:lnSpc>
                <a:spcPct val="150000"/>
              </a:lnSpc>
            </a:pPr>
            <a:r>
              <a:rPr lang="lt-LT" sz="1200" b="1" dirty="0">
                <a:latin typeface="Arial" panose="020B0604020202020204" pitchFamily="34" charset="0"/>
                <a:cs typeface="Arial" panose="020B0604020202020204" pitchFamily="34" charset="0"/>
              </a:rPr>
              <a:t>Plastiku apvilkti varikliai</a:t>
            </a:r>
            <a:endParaRPr lang="lt-LT" sz="1200" b="1" dirty="0"/>
          </a:p>
        </p:txBody>
      </p:sp>
    </p:spTree>
  </p:cSld>
  <p:clrMapOvr>
    <a:masterClrMapping/>
  </p:clrMapOvr>
  <p:transition spd="med" advClick="0" advTm="0">
    <p:pull/>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8"/>
  <p:tag name="ISPRING_SCORM_RATE_SLIDES" val="0"/>
  <p:tag name="ISPRING_SCORM_RATE_QUIZZES" val="0"/>
  <p:tag name="ISPRING_SCORM_PASSING_SCORE" val="0.000000"/>
  <p:tag name="ISPRING_ULTRA_SCORM_COURSE_ID" val="4D3B1EC4-7D85-42A5-B557-CF209EB33EF8"/>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九批已完成作品\229492"/>
  <p:tag name="ISPRING_FIRST_PUBLISH" val="1"/>
  <p:tag name="KSO_WPP_MARK_KEY" val="97a28297-6822-4e5a-8db4-e8f72990c3b8"/>
  <p:tag name="COMMONDATA" val="eyJoZGlkIjoiYzA2NGRhOGY1ZTgyMWIzNDU1ODM0NjIxZjMwODkzNTk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090.576377952756,&quot;width&quot;:3401.952755905512}"/>
</p:tagLst>
</file>

<file path=ppt/theme/theme1.xml><?xml version="1.0" encoding="utf-8"?>
<a:theme xmlns:a="http://schemas.openxmlformats.org/drawingml/2006/main" name="第一PPT，www.1ppt.com">
  <a:themeElements>
    <a:clrScheme name="自定义 94">
      <a:dk1>
        <a:sysClr val="windowText" lastClr="000000"/>
      </a:dk1>
      <a:lt1>
        <a:sysClr val="window" lastClr="FFFFFF"/>
      </a:lt1>
      <a:dk2>
        <a:srgbClr val="5A6378"/>
      </a:dk2>
      <a:lt2>
        <a:srgbClr val="7F7F7F"/>
      </a:lt2>
      <a:accent1>
        <a:srgbClr val="005390"/>
      </a:accent1>
      <a:accent2>
        <a:srgbClr val="00B0F0"/>
      </a:accent2>
      <a:accent3>
        <a:srgbClr val="005390"/>
      </a:accent3>
      <a:accent4>
        <a:srgbClr val="00B0F0"/>
      </a:accent4>
      <a:accent5>
        <a:srgbClr val="005390"/>
      </a:accent5>
      <a:accent6>
        <a:srgbClr val="00B0F0"/>
      </a:accent6>
      <a:hlink>
        <a:srgbClr val="168BBA"/>
      </a:hlink>
      <a:folHlink>
        <a:srgbClr val="680000"/>
      </a:folHlink>
    </a:clrScheme>
    <a:fontScheme name="tpimc0tq">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1593</TotalTime>
  <Words>5891</Words>
  <Application>Microsoft Office PowerPoint</Application>
  <PresentationFormat>Demonstracija ekrane (16:9)</PresentationFormat>
  <Paragraphs>514</Paragraphs>
  <Slides>36</Slides>
  <Notes>8</Notes>
  <HiddenSlides>0</HiddenSlides>
  <MMClips>0</MMClips>
  <ScaleCrop>false</ScaleCrop>
  <HeadingPairs>
    <vt:vector size="6" baseType="variant">
      <vt:variant>
        <vt:lpstr>Naudojami šriftai</vt:lpstr>
      </vt:variant>
      <vt:variant>
        <vt:i4>6</vt:i4>
      </vt:variant>
      <vt:variant>
        <vt:lpstr>Tema</vt:lpstr>
      </vt:variant>
      <vt:variant>
        <vt:i4>2</vt:i4>
      </vt:variant>
      <vt:variant>
        <vt:lpstr>Skaidrių pavadinimai</vt:lpstr>
      </vt:variant>
      <vt:variant>
        <vt:i4>36</vt:i4>
      </vt:variant>
    </vt:vector>
  </HeadingPairs>
  <TitlesOfParts>
    <vt:vector size="44" baseType="lpstr">
      <vt:lpstr>微软雅黑</vt:lpstr>
      <vt:lpstr>Arial</vt:lpstr>
      <vt:lpstr>Calibri</vt:lpstr>
      <vt:lpstr>DeepSeek-CJK-patch</vt:lpstr>
      <vt:lpstr>Times New Roman</vt:lpstr>
      <vt:lpstr>Wingdings 2</vt:lpstr>
      <vt:lpstr>第一PPT，www.1ppt.com</vt:lpstr>
      <vt:lpstr>自定义设计方案</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蓝色科技</dc:title>
  <dc:creator>第一PPT</dc:creator>
  <cp:keywords>www.1ppt.com</cp:keywords>
  <dc:description>www.1ppt.com</dc:description>
  <cp:lastModifiedBy>Aurimas Krasauskas</cp:lastModifiedBy>
  <cp:revision>757</cp:revision>
  <dcterms:created xsi:type="dcterms:W3CDTF">2014-11-09T01:07:00Z</dcterms:created>
  <dcterms:modified xsi:type="dcterms:W3CDTF">2025-06-03T05:38:32Z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CCC71441DD534448AA6B669CE3BE7909</vt:lpwstr>
  </property>
  <property fmtid="{D5CDD505-2E9C-101B-9397-08002B2CF9AE}" pid="3" name="KSOProductBuildVer">
    <vt:lpwstr>2052-12.1.0.17827</vt:lpwstr>
  </property>
</Properties>
</file>